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0"/>
  </p:notesMasterIdLst>
  <p:sldIdLst>
    <p:sldId id="256" r:id="rId5"/>
    <p:sldId id="29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2" r:id="rId22"/>
    <p:sldId id="292" r:id="rId23"/>
    <p:sldId id="275" r:id="rId24"/>
    <p:sldId id="276" r:id="rId25"/>
    <p:sldId id="281" r:id="rId26"/>
    <p:sldId id="277" r:id="rId27"/>
    <p:sldId id="303" r:id="rId28"/>
    <p:sldId id="278" r:id="rId29"/>
    <p:sldId id="279" r:id="rId30"/>
    <p:sldId id="274" r:id="rId31"/>
    <p:sldId id="304" r:id="rId32"/>
    <p:sldId id="306" r:id="rId33"/>
    <p:sldId id="280" r:id="rId34"/>
    <p:sldId id="299" r:id="rId35"/>
    <p:sldId id="302" r:id="rId36"/>
    <p:sldId id="282" r:id="rId37"/>
    <p:sldId id="283" r:id="rId38"/>
    <p:sldId id="284" r:id="rId39"/>
    <p:sldId id="297" r:id="rId40"/>
    <p:sldId id="298" r:id="rId41"/>
    <p:sldId id="296" r:id="rId42"/>
    <p:sldId id="285" r:id="rId43"/>
    <p:sldId id="293" r:id="rId44"/>
    <p:sldId id="286" r:id="rId45"/>
    <p:sldId id="294" r:id="rId46"/>
    <p:sldId id="287" r:id="rId47"/>
    <p:sldId id="288" r:id="rId48"/>
    <p:sldId id="28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DEBFA2-C9A6-9B44-1E40-277FAF9649BD}" name="Debbie Munday" initials="DM" userId="S::DMunday@buckscc.gov.uk::c2225f7e-2d45-42f2-85fc-7d966c14178d" providerId="AD"/>
  <p188:author id="{7A8519DC-A2C1-FE05-FAF6-D29D4E3DB255}" name="Sue Walton" initials="SW" userId="9bdc5f1187dc2c4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200"/>
    <a:srgbClr val="006AB4"/>
    <a:srgbClr val="9FC63B"/>
    <a:srgbClr val="2C2D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ED7D37-0887-4A66-8FCE-967C467365B9}" v="30" dt="2025-04-23T14:36:25.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8891" autoAdjust="0"/>
  </p:normalViewPr>
  <p:slideViewPr>
    <p:cSldViewPr snapToGrid="0">
      <p:cViewPr varScale="1">
        <p:scale>
          <a:sx n="50" d="100"/>
          <a:sy n="50" d="100"/>
        </p:scale>
        <p:origin x="1938"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8" Type="http://schemas.microsoft.com/office/2018/10/relationships/authors" Targe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http://www.buckinghamshire.gov.uk/admissions"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5.xml.rels><?xml version="1.0" encoding="UTF-8" standalone="yes"?>
<Relationships xmlns="http://schemas.openxmlformats.org/package/2006/relationships"><Relationship Id="rId2" Type="http://schemas.openxmlformats.org/officeDocument/2006/relationships/hyperlink" Target="https://www.buckinghamshire.gov.uk/schools-and-learning/schools-index/school-transport/school-transport-options/" TargetMode="External"/><Relationship Id="rId1" Type="http://schemas.openxmlformats.org/officeDocument/2006/relationships/hyperlink" Target="https://services.buckscc.gov.uk/school-admission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13.svg"/></Relationships>
</file>

<file path=ppt/diagrams/_rels/data8.xml.rels><?xml version="1.0" encoding="UTF-8" standalone="yes"?>
<Relationships xmlns="http://schemas.openxmlformats.org/package/2006/relationships"><Relationship Id="rId1" Type="http://schemas.openxmlformats.org/officeDocument/2006/relationships/hyperlink" Target="http://www.buckinghamshire.gov.uk/"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7" Type="http://schemas.openxmlformats.org/officeDocument/2006/relationships/image" Target="../media/image9.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2" Type="http://schemas.openxmlformats.org/officeDocument/2006/relationships/hyperlink" Target="https://www.buckinghamshire.gov.uk/schools-and-learning/schools-index/school-transport/school-transport-options/" TargetMode="External"/><Relationship Id="rId1" Type="http://schemas.openxmlformats.org/officeDocument/2006/relationships/hyperlink" Target="https://services.buckscc.gov.uk/school-admission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13.svg"/></Relationships>
</file>

<file path=ppt/diagrams/_rels/drawing8.xml.rels><?xml version="1.0" encoding="UTF-8" standalone="yes"?>
<Relationships xmlns="http://schemas.openxmlformats.org/package/2006/relationships"><Relationship Id="rId1" Type="http://schemas.openxmlformats.org/officeDocument/2006/relationships/hyperlink" Target="http://www.buckinghamshire.gov.uk/"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9170AB-F0FF-4991-BFD2-A8CA760C59C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C3C61AB-2988-48A9-9344-E6E9A9C2D959}">
      <dgm:prSet/>
      <dgm:spPr/>
      <dgm:t>
        <a:bodyPr/>
        <a:lstStyle/>
        <a:p>
          <a:r>
            <a:rPr lang="en-GB"/>
            <a:t>If you live in Buckinghamshire, visit </a:t>
          </a:r>
          <a:r>
            <a:rPr lang="en-GB" u="sng">
              <a:hlinkClick xmlns:r="http://schemas.openxmlformats.org/officeDocument/2006/relationships" r:id="rId1"/>
            </a:rPr>
            <a:t>www.buckinghamshire.gov.uk/admissions</a:t>
          </a:r>
          <a:r>
            <a:rPr lang="en-GB" u="sng"/>
            <a:t> </a:t>
          </a:r>
          <a:r>
            <a:rPr lang="en-GB"/>
            <a:t>between 10 September and 31 October 2025</a:t>
          </a:r>
          <a:endParaRPr lang="en-US"/>
        </a:p>
      </dgm:t>
    </dgm:pt>
    <dgm:pt modelId="{22081F37-7A91-4684-9728-43AB1EF94EB2}" type="parTrans" cxnId="{C34B2D18-0F7D-4C94-8B66-9A2E82F5E03D}">
      <dgm:prSet/>
      <dgm:spPr/>
      <dgm:t>
        <a:bodyPr/>
        <a:lstStyle/>
        <a:p>
          <a:endParaRPr lang="en-US"/>
        </a:p>
      </dgm:t>
    </dgm:pt>
    <dgm:pt modelId="{A34A1DB1-D4E7-42CF-9251-A95A42CE69E8}" type="sibTrans" cxnId="{C34B2D18-0F7D-4C94-8B66-9A2E82F5E03D}">
      <dgm:prSet/>
      <dgm:spPr/>
      <dgm:t>
        <a:bodyPr/>
        <a:lstStyle/>
        <a:p>
          <a:endParaRPr lang="en-US"/>
        </a:p>
      </dgm:t>
    </dgm:pt>
    <dgm:pt modelId="{95DEC516-68C3-4E42-B7BA-F82BBDAE9D4B}">
      <dgm:prSet/>
      <dgm:spPr/>
      <dgm:t>
        <a:bodyPr/>
        <a:lstStyle/>
        <a:p>
          <a:r>
            <a:rPr lang="en-GB" dirty="0"/>
            <a:t>If you live elsewhere apply via your own LA’s website</a:t>
          </a:r>
          <a:endParaRPr lang="en-US" dirty="0"/>
        </a:p>
      </dgm:t>
    </dgm:pt>
    <dgm:pt modelId="{3CD5D3E1-9821-4950-ABDF-7DAE5B9FF3FB}" type="parTrans" cxnId="{687F8667-F897-4B78-BD6E-6EE6DB370434}">
      <dgm:prSet/>
      <dgm:spPr/>
      <dgm:t>
        <a:bodyPr/>
        <a:lstStyle/>
        <a:p>
          <a:endParaRPr lang="en-US"/>
        </a:p>
      </dgm:t>
    </dgm:pt>
    <dgm:pt modelId="{B004DEB3-E31E-413D-9727-83E02B3D0189}" type="sibTrans" cxnId="{687F8667-F897-4B78-BD6E-6EE6DB370434}">
      <dgm:prSet/>
      <dgm:spPr/>
      <dgm:t>
        <a:bodyPr/>
        <a:lstStyle/>
        <a:p>
          <a:endParaRPr lang="en-US"/>
        </a:p>
      </dgm:t>
    </dgm:pt>
    <dgm:pt modelId="{CD26FFE8-F897-4FAD-8C83-FEF98008ED3A}">
      <dgm:prSet/>
      <dgm:spPr/>
      <dgm:t>
        <a:bodyPr/>
        <a:lstStyle/>
        <a:p>
          <a:r>
            <a:rPr lang="en-GB"/>
            <a:t>All you need is an email address</a:t>
          </a:r>
          <a:endParaRPr lang="en-US"/>
        </a:p>
      </dgm:t>
    </dgm:pt>
    <dgm:pt modelId="{51CDA204-F77F-4D91-9EEB-D93CFB8E20DA}" type="parTrans" cxnId="{D28D29D4-A7C1-41A2-BB10-47103EC0D144}">
      <dgm:prSet/>
      <dgm:spPr/>
      <dgm:t>
        <a:bodyPr/>
        <a:lstStyle/>
        <a:p>
          <a:endParaRPr lang="en-US"/>
        </a:p>
      </dgm:t>
    </dgm:pt>
    <dgm:pt modelId="{08FA6D89-661A-4CDF-B57F-7747665446EB}" type="sibTrans" cxnId="{D28D29D4-A7C1-41A2-BB10-47103EC0D144}">
      <dgm:prSet/>
      <dgm:spPr/>
      <dgm:t>
        <a:bodyPr/>
        <a:lstStyle/>
        <a:p>
          <a:endParaRPr lang="en-US"/>
        </a:p>
      </dgm:t>
    </dgm:pt>
    <dgm:pt modelId="{6D106FFB-886D-4F90-802A-1C30E466203B}" type="pres">
      <dgm:prSet presAssocID="{A49170AB-F0FF-4991-BFD2-A8CA760C59C0}" presName="root" presStyleCnt="0">
        <dgm:presLayoutVars>
          <dgm:dir/>
          <dgm:resizeHandles val="exact"/>
        </dgm:presLayoutVars>
      </dgm:prSet>
      <dgm:spPr/>
    </dgm:pt>
    <dgm:pt modelId="{E649E44D-88E1-414D-A2DC-9C457F22245A}" type="pres">
      <dgm:prSet presAssocID="{DC3C61AB-2988-48A9-9344-E6E9A9C2D959}" presName="compNode" presStyleCnt="0"/>
      <dgm:spPr/>
    </dgm:pt>
    <dgm:pt modelId="{DA69F480-4D24-4669-A14F-05D4EA5482D2}" type="pres">
      <dgm:prSet presAssocID="{DC3C61AB-2988-48A9-9344-E6E9A9C2D959}" presName="bgRect" presStyleLbl="bgShp" presStyleIdx="0" presStyleCnt="3"/>
      <dgm:spPr/>
    </dgm:pt>
    <dgm:pt modelId="{CB7B0A4F-6861-4933-9303-1FD7DE82234D}" type="pres">
      <dgm:prSet presAssocID="{DC3C61AB-2988-48A9-9344-E6E9A9C2D959}" presName="iconRect" presStyleLbl="node1" presStyleIdx="0" presStyleCnt="3"/>
      <dgm:spPr>
        <a:blipFill>
          <a:blip xmlns:r="http://schemas.openxmlformats.org/officeDocument/2006/relationships" r:embed="rId2">
            <a:extLs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Agriculture with solid fill"/>
        </a:ext>
      </dgm:extLst>
    </dgm:pt>
    <dgm:pt modelId="{0E648A49-C65B-45CC-89F2-4D53A2DF1866}" type="pres">
      <dgm:prSet presAssocID="{DC3C61AB-2988-48A9-9344-E6E9A9C2D959}" presName="spaceRect" presStyleCnt="0"/>
      <dgm:spPr/>
    </dgm:pt>
    <dgm:pt modelId="{309D9AF4-DAB4-4B07-8965-74C7B9D93A7E}" type="pres">
      <dgm:prSet presAssocID="{DC3C61AB-2988-48A9-9344-E6E9A9C2D959}" presName="parTx" presStyleLbl="revTx" presStyleIdx="0" presStyleCnt="3">
        <dgm:presLayoutVars>
          <dgm:chMax val="0"/>
          <dgm:chPref val="0"/>
        </dgm:presLayoutVars>
      </dgm:prSet>
      <dgm:spPr/>
    </dgm:pt>
    <dgm:pt modelId="{D2298594-A484-41CE-BFCB-3C96BFEC3C05}" type="pres">
      <dgm:prSet presAssocID="{A34A1DB1-D4E7-42CF-9251-A95A42CE69E8}" presName="sibTrans" presStyleCnt="0"/>
      <dgm:spPr/>
    </dgm:pt>
    <dgm:pt modelId="{4A494359-0515-4590-AA8B-058B075AAB94}" type="pres">
      <dgm:prSet presAssocID="{95DEC516-68C3-4E42-B7BA-F82BBDAE9D4B}" presName="compNode" presStyleCnt="0"/>
      <dgm:spPr/>
    </dgm:pt>
    <dgm:pt modelId="{A9BFCCB2-DAA1-41A8-95A4-A3978F3BA4BE}" type="pres">
      <dgm:prSet presAssocID="{95DEC516-68C3-4E42-B7BA-F82BBDAE9D4B}" presName="bgRect" presStyleLbl="bgShp" presStyleIdx="1" presStyleCnt="3"/>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A728BE69-B927-4BD0-B5EB-6165B8B6F69E}" type="pres">
      <dgm:prSet presAssocID="{95DEC516-68C3-4E42-B7BA-F82BBDAE9D4B}"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Laptop"/>
        </a:ext>
      </dgm:extLst>
    </dgm:pt>
    <dgm:pt modelId="{160995B6-4DDB-431A-A8B1-D6584539B7B9}" type="pres">
      <dgm:prSet presAssocID="{95DEC516-68C3-4E42-B7BA-F82BBDAE9D4B}" presName="spaceRect" presStyleCnt="0"/>
      <dgm:spPr/>
    </dgm:pt>
    <dgm:pt modelId="{6FA0BD1A-B3B4-4AA7-A891-386E22D19AA8}" type="pres">
      <dgm:prSet presAssocID="{95DEC516-68C3-4E42-B7BA-F82BBDAE9D4B}" presName="parTx" presStyleLbl="revTx" presStyleIdx="1" presStyleCnt="3">
        <dgm:presLayoutVars>
          <dgm:chMax val="0"/>
          <dgm:chPref val="0"/>
        </dgm:presLayoutVars>
      </dgm:prSet>
      <dgm:spPr/>
    </dgm:pt>
    <dgm:pt modelId="{72A75F57-8480-4BE4-B837-FBF91239EA73}" type="pres">
      <dgm:prSet presAssocID="{B004DEB3-E31E-413D-9727-83E02B3D0189}" presName="sibTrans" presStyleCnt="0"/>
      <dgm:spPr/>
    </dgm:pt>
    <dgm:pt modelId="{6173CD7A-8A71-4733-BAC3-83D46868E821}" type="pres">
      <dgm:prSet presAssocID="{CD26FFE8-F897-4FAD-8C83-FEF98008ED3A}" presName="compNode" presStyleCnt="0"/>
      <dgm:spPr/>
    </dgm:pt>
    <dgm:pt modelId="{3FF36C54-54E4-4591-BD01-50976EC38708}" type="pres">
      <dgm:prSet presAssocID="{CD26FFE8-F897-4FAD-8C83-FEF98008ED3A}" presName="bgRect" presStyleLbl="bgShp" presStyleIdx="2" presStyleCnt="3"/>
      <dgm:spPr/>
    </dgm:pt>
    <dgm:pt modelId="{C6801E8B-DBF5-45FC-BBA0-75DF0447D75B}" type="pres">
      <dgm:prSet presAssocID="{CD26FFE8-F897-4FAD-8C83-FEF98008ED3A}"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nvelope"/>
        </a:ext>
      </dgm:extLst>
    </dgm:pt>
    <dgm:pt modelId="{72FF23DA-3BC5-472C-843E-B73778C66AFD}" type="pres">
      <dgm:prSet presAssocID="{CD26FFE8-F897-4FAD-8C83-FEF98008ED3A}" presName="spaceRect" presStyleCnt="0"/>
      <dgm:spPr/>
    </dgm:pt>
    <dgm:pt modelId="{839FC383-D28F-4914-8EAB-CCDDBDF6BBED}" type="pres">
      <dgm:prSet presAssocID="{CD26FFE8-F897-4FAD-8C83-FEF98008ED3A}" presName="parTx" presStyleLbl="revTx" presStyleIdx="2" presStyleCnt="3">
        <dgm:presLayoutVars>
          <dgm:chMax val="0"/>
          <dgm:chPref val="0"/>
        </dgm:presLayoutVars>
      </dgm:prSet>
      <dgm:spPr/>
    </dgm:pt>
  </dgm:ptLst>
  <dgm:cxnLst>
    <dgm:cxn modelId="{C34B2D18-0F7D-4C94-8B66-9A2E82F5E03D}" srcId="{A49170AB-F0FF-4991-BFD2-A8CA760C59C0}" destId="{DC3C61AB-2988-48A9-9344-E6E9A9C2D959}" srcOrd="0" destOrd="0" parTransId="{22081F37-7A91-4684-9728-43AB1EF94EB2}" sibTransId="{A34A1DB1-D4E7-42CF-9251-A95A42CE69E8}"/>
    <dgm:cxn modelId="{0A1D991A-6711-447F-B2CB-36D17B07B33E}" type="presOf" srcId="{CD26FFE8-F897-4FAD-8C83-FEF98008ED3A}" destId="{839FC383-D28F-4914-8EAB-CCDDBDF6BBED}" srcOrd="0" destOrd="0" presId="urn:microsoft.com/office/officeart/2018/2/layout/IconVerticalSolidList"/>
    <dgm:cxn modelId="{FE01842A-1FB7-4338-B7CD-4EB1681CA7EE}" type="presOf" srcId="{DC3C61AB-2988-48A9-9344-E6E9A9C2D959}" destId="{309D9AF4-DAB4-4B07-8965-74C7B9D93A7E}" srcOrd="0" destOrd="0" presId="urn:microsoft.com/office/officeart/2018/2/layout/IconVerticalSolidList"/>
    <dgm:cxn modelId="{FF1BD62F-00EB-4986-BF0A-3893298460F8}" type="presOf" srcId="{A49170AB-F0FF-4991-BFD2-A8CA760C59C0}" destId="{6D106FFB-886D-4F90-802A-1C30E466203B}" srcOrd="0" destOrd="0" presId="urn:microsoft.com/office/officeart/2018/2/layout/IconVerticalSolidList"/>
    <dgm:cxn modelId="{687F8667-F897-4B78-BD6E-6EE6DB370434}" srcId="{A49170AB-F0FF-4991-BFD2-A8CA760C59C0}" destId="{95DEC516-68C3-4E42-B7BA-F82BBDAE9D4B}" srcOrd="1" destOrd="0" parTransId="{3CD5D3E1-9821-4950-ABDF-7DAE5B9FF3FB}" sibTransId="{B004DEB3-E31E-413D-9727-83E02B3D0189}"/>
    <dgm:cxn modelId="{6C8875A1-302D-47B7-B1BC-7E1B25FB18D5}" type="presOf" srcId="{95DEC516-68C3-4E42-B7BA-F82BBDAE9D4B}" destId="{6FA0BD1A-B3B4-4AA7-A891-386E22D19AA8}" srcOrd="0" destOrd="0" presId="urn:microsoft.com/office/officeart/2018/2/layout/IconVerticalSolidList"/>
    <dgm:cxn modelId="{D28D29D4-A7C1-41A2-BB10-47103EC0D144}" srcId="{A49170AB-F0FF-4991-BFD2-A8CA760C59C0}" destId="{CD26FFE8-F897-4FAD-8C83-FEF98008ED3A}" srcOrd="2" destOrd="0" parTransId="{51CDA204-F77F-4D91-9EEB-D93CFB8E20DA}" sibTransId="{08FA6D89-661A-4CDF-B57F-7747665446EB}"/>
    <dgm:cxn modelId="{907E63A9-809C-490F-9BD2-898A5014B10A}" type="presParOf" srcId="{6D106FFB-886D-4F90-802A-1C30E466203B}" destId="{E649E44D-88E1-414D-A2DC-9C457F22245A}" srcOrd="0" destOrd="0" presId="urn:microsoft.com/office/officeart/2018/2/layout/IconVerticalSolidList"/>
    <dgm:cxn modelId="{8614BC59-778B-4E90-947F-0F5973E61168}" type="presParOf" srcId="{E649E44D-88E1-414D-A2DC-9C457F22245A}" destId="{DA69F480-4D24-4669-A14F-05D4EA5482D2}" srcOrd="0" destOrd="0" presId="urn:microsoft.com/office/officeart/2018/2/layout/IconVerticalSolidList"/>
    <dgm:cxn modelId="{D03547E5-4A72-4A00-A647-5260AABDF7BC}" type="presParOf" srcId="{E649E44D-88E1-414D-A2DC-9C457F22245A}" destId="{CB7B0A4F-6861-4933-9303-1FD7DE82234D}" srcOrd="1" destOrd="0" presId="urn:microsoft.com/office/officeart/2018/2/layout/IconVerticalSolidList"/>
    <dgm:cxn modelId="{79AEDED0-7C83-42F8-9DB7-A2A9C169DE76}" type="presParOf" srcId="{E649E44D-88E1-414D-A2DC-9C457F22245A}" destId="{0E648A49-C65B-45CC-89F2-4D53A2DF1866}" srcOrd="2" destOrd="0" presId="urn:microsoft.com/office/officeart/2018/2/layout/IconVerticalSolidList"/>
    <dgm:cxn modelId="{5F6F08D3-EE72-450C-8A83-8691E07547AA}" type="presParOf" srcId="{E649E44D-88E1-414D-A2DC-9C457F22245A}" destId="{309D9AF4-DAB4-4B07-8965-74C7B9D93A7E}" srcOrd="3" destOrd="0" presId="urn:microsoft.com/office/officeart/2018/2/layout/IconVerticalSolidList"/>
    <dgm:cxn modelId="{CB347EA4-B2D7-48A2-8628-6418718A9FEE}" type="presParOf" srcId="{6D106FFB-886D-4F90-802A-1C30E466203B}" destId="{D2298594-A484-41CE-BFCB-3C96BFEC3C05}" srcOrd="1" destOrd="0" presId="urn:microsoft.com/office/officeart/2018/2/layout/IconVerticalSolidList"/>
    <dgm:cxn modelId="{3DB0D687-69A1-4069-BA15-D6440F0C1043}" type="presParOf" srcId="{6D106FFB-886D-4F90-802A-1C30E466203B}" destId="{4A494359-0515-4590-AA8B-058B075AAB94}" srcOrd="2" destOrd="0" presId="urn:microsoft.com/office/officeart/2018/2/layout/IconVerticalSolidList"/>
    <dgm:cxn modelId="{C5931347-7555-4F53-8943-C086D281948D}" type="presParOf" srcId="{4A494359-0515-4590-AA8B-058B075AAB94}" destId="{A9BFCCB2-DAA1-41A8-95A4-A3978F3BA4BE}" srcOrd="0" destOrd="0" presId="urn:microsoft.com/office/officeart/2018/2/layout/IconVerticalSolidList"/>
    <dgm:cxn modelId="{4CF1A30D-F004-43F8-9DF8-DF1D11DA580C}" type="presParOf" srcId="{4A494359-0515-4590-AA8B-058B075AAB94}" destId="{A728BE69-B927-4BD0-B5EB-6165B8B6F69E}" srcOrd="1" destOrd="0" presId="urn:microsoft.com/office/officeart/2018/2/layout/IconVerticalSolidList"/>
    <dgm:cxn modelId="{C0104143-FAFB-41B0-9246-D8C638199B9A}" type="presParOf" srcId="{4A494359-0515-4590-AA8B-058B075AAB94}" destId="{160995B6-4DDB-431A-A8B1-D6584539B7B9}" srcOrd="2" destOrd="0" presId="urn:microsoft.com/office/officeart/2018/2/layout/IconVerticalSolidList"/>
    <dgm:cxn modelId="{497C72B0-8019-48DE-8676-DE7B0BCC51D5}" type="presParOf" srcId="{4A494359-0515-4590-AA8B-058B075AAB94}" destId="{6FA0BD1A-B3B4-4AA7-A891-386E22D19AA8}" srcOrd="3" destOrd="0" presId="urn:microsoft.com/office/officeart/2018/2/layout/IconVerticalSolidList"/>
    <dgm:cxn modelId="{2AC71990-0DD9-4B69-8F66-2D6EF121DC39}" type="presParOf" srcId="{6D106FFB-886D-4F90-802A-1C30E466203B}" destId="{72A75F57-8480-4BE4-B837-FBF91239EA73}" srcOrd="3" destOrd="0" presId="urn:microsoft.com/office/officeart/2018/2/layout/IconVerticalSolidList"/>
    <dgm:cxn modelId="{1E4BB78E-8220-4119-B22D-6078F1BC8DC3}" type="presParOf" srcId="{6D106FFB-886D-4F90-802A-1C30E466203B}" destId="{6173CD7A-8A71-4733-BAC3-83D46868E821}" srcOrd="4" destOrd="0" presId="urn:microsoft.com/office/officeart/2018/2/layout/IconVerticalSolidList"/>
    <dgm:cxn modelId="{F40C45B9-9225-4FFF-B4C8-1CB7935E9A32}" type="presParOf" srcId="{6173CD7A-8A71-4733-BAC3-83D46868E821}" destId="{3FF36C54-54E4-4591-BD01-50976EC38708}" srcOrd="0" destOrd="0" presId="urn:microsoft.com/office/officeart/2018/2/layout/IconVerticalSolidList"/>
    <dgm:cxn modelId="{F3BA69A6-BE55-4E46-BD25-F739799CF70A}" type="presParOf" srcId="{6173CD7A-8A71-4733-BAC3-83D46868E821}" destId="{C6801E8B-DBF5-45FC-BBA0-75DF0447D75B}" srcOrd="1" destOrd="0" presId="urn:microsoft.com/office/officeart/2018/2/layout/IconVerticalSolidList"/>
    <dgm:cxn modelId="{4D18B81D-40C2-424D-9083-C880CD7EE222}" type="presParOf" srcId="{6173CD7A-8A71-4733-BAC3-83D46868E821}" destId="{72FF23DA-3BC5-472C-843E-B73778C66AFD}" srcOrd="2" destOrd="0" presId="urn:microsoft.com/office/officeart/2018/2/layout/IconVerticalSolidList"/>
    <dgm:cxn modelId="{41AEF5A3-E170-4C8C-8C26-E2253241F9F2}" type="presParOf" srcId="{6173CD7A-8A71-4733-BAC3-83D46868E821}" destId="{839FC383-D28F-4914-8EAB-CCDDBDF6BBE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8C585B-385B-47BF-8108-83C2449B1765}"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6EA81BDE-81FE-4F70-9829-8F05B390D37C}">
      <dgm:prSet/>
      <dgm:spPr/>
      <dgm:t>
        <a:bodyPr/>
        <a:lstStyle/>
        <a:p>
          <a:r>
            <a:rPr lang="en-GB"/>
            <a:t>You can apply on your phone, iPad or laptop</a:t>
          </a:r>
          <a:endParaRPr lang="en-US"/>
        </a:p>
      </dgm:t>
    </dgm:pt>
    <dgm:pt modelId="{40BEA2D9-51F2-489B-9FAB-30A4BF2C8B6E}" type="parTrans" cxnId="{B8970346-BEE2-4C22-8575-DE52130BFB34}">
      <dgm:prSet/>
      <dgm:spPr/>
      <dgm:t>
        <a:bodyPr/>
        <a:lstStyle/>
        <a:p>
          <a:endParaRPr lang="en-US"/>
        </a:p>
      </dgm:t>
    </dgm:pt>
    <dgm:pt modelId="{5FD725E9-28F5-4CA3-8FBC-8F9FFFFA8A2E}" type="sibTrans" cxnId="{B8970346-BEE2-4C22-8575-DE52130BFB34}">
      <dgm:prSet/>
      <dgm:spPr/>
      <dgm:t>
        <a:bodyPr/>
        <a:lstStyle/>
        <a:p>
          <a:endParaRPr lang="en-US"/>
        </a:p>
      </dgm:t>
    </dgm:pt>
    <dgm:pt modelId="{F36A67E2-FDB2-40E9-B43D-1A6028BC6033}">
      <dgm:prSet/>
      <dgm:spPr/>
      <dgm:t>
        <a:bodyPr/>
        <a:lstStyle/>
        <a:p>
          <a:r>
            <a:rPr lang="en-GB" dirty="0"/>
            <a:t>Make a note of which email account and password you have used!</a:t>
          </a:r>
          <a:endParaRPr lang="en-US" dirty="0"/>
        </a:p>
      </dgm:t>
    </dgm:pt>
    <dgm:pt modelId="{0B0C45CF-DCF4-45D0-B138-76E42C4B6E35}" type="parTrans" cxnId="{19A341F7-4423-4471-A72D-121A29C1DF2B}">
      <dgm:prSet/>
      <dgm:spPr/>
      <dgm:t>
        <a:bodyPr/>
        <a:lstStyle/>
        <a:p>
          <a:endParaRPr lang="en-US"/>
        </a:p>
      </dgm:t>
    </dgm:pt>
    <dgm:pt modelId="{23751271-40AF-4FE2-B13E-385978F6F643}" type="sibTrans" cxnId="{19A341F7-4423-4471-A72D-121A29C1DF2B}">
      <dgm:prSet/>
      <dgm:spPr/>
      <dgm:t>
        <a:bodyPr/>
        <a:lstStyle/>
        <a:p>
          <a:endParaRPr lang="en-US"/>
        </a:p>
      </dgm:t>
    </dgm:pt>
    <dgm:pt modelId="{74551793-2141-49B4-9BCB-708293BCC443}">
      <dgm:prSet/>
      <dgm:spPr/>
      <dgm:t>
        <a:bodyPr/>
        <a:lstStyle/>
        <a:p>
          <a:r>
            <a:rPr lang="en-GB"/>
            <a:t>Use an email address that you know you can access even if not in work</a:t>
          </a:r>
          <a:endParaRPr lang="en-US"/>
        </a:p>
      </dgm:t>
    </dgm:pt>
    <dgm:pt modelId="{456CAC78-C03D-4AD2-A339-40522D5C3819}" type="parTrans" cxnId="{75401AF4-9D3A-4EE6-A06D-69B828B3D61B}">
      <dgm:prSet/>
      <dgm:spPr/>
      <dgm:t>
        <a:bodyPr/>
        <a:lstStyle/>
        <a:p>
          <a:endParaRPr lang="en-US"/>
        </a:p>
      </dgm:t>
    </dgm:pt>
    <dgm:pt modelId="{67C9C836-A7C0-4D67-8796-3ED017554097}" type="sibTrans" cxnId="{75401AF4-9D3A-4EE6-A06D-69B828B3D61B}">
      <dgm:prSet/>
      <dgm:spPr/>
      <dgm:t>
        <a:bodyPr/>
        <a:lstStyle/>
        <a:p>
          <a:endParaRPr lang="en-US"/>
        </a:p>
      </dgm:t>
    </dgm:pt>
    <dgm:pt modelId="{4BD781AD-C2D8-44C2-9DD8-7652B9A94417}">
      <dgm:prSet/>
      <dgm:spPr/>
      <dgm:t>
        <a:bodyPr/>
        <a:lstStyle/>
        <a:p>
          <a:r>
            <a:rPr lang="en-GB"/>
            <a:t>You will be reminded if an application has not been submitted</a:t>
          </a:r>
          <a:endParaRPr lang="en-US"/>
        </a:p>
      </dgm:t>
    </dgm:pt>
    <dgm:pt modelId="{313E28EF-DB80-4C0C-B9E4-2AD3B6159D22}" type="parTrans" cxnId="{A745472A-8D5A-42ED-9407-27B8E031B222}">
      <dgm:prSet/>
      <dgm:spPr/>
      <dgm:t>
        <a:bodyPr/>
        <a:lstStyle/>
        <a:p>
          <a:endParaRPr lang="en-US"/>
        </a:p>
      </dgm:t>
    </dgm:pt>
    <dgm:pt modelId="{4C5A2BBC-A478-4926-AED6-799AA9261835}" type="sibTrans" cxnId="{A745472A-8D5A-42ED-9407-27B8E031B222}">
      <dgm:prSet/>
      <dgm:spPr/>
      <dgm:t>
        <a:bodyPr/>
        <a:lstStyle/>
        <a:p>
          <a:endParaRPr lang="en-US"/>
        </a:p>
      </dgm:t>
    </dgm:pt>
    <dgm:pt modelId="{B2DBFCBD-2D13-4B8F-9AA9-F34C9CDF918E}">
      <dgm:prSet/>
      <dgm:spPr/>
      <dgm:t>
        <a:bodyPr/>
        <a:lstStyle/>
        <a:p>
          <a:r>
            <a:rPr lang="en-GB"/>
            <a:t>You can accept the place online</a:t>
          </a:r>
          <a:endParaRPr lang="en-US"/>
        </a:p>
      </dgm:t>
    </dgm:pt>
    <dgm:pt modelId="{0D32CE06-787D-4315-B73A-3CFF058E322E}" type="parTrans" cxnId="{8C09D40A-68F0-4D43-A0A1-1A7363B942B8}">
      <dgm:prSet/>
      <dgm:spPr/>
      <dgm:t>
        <a:bodyPr/>
        <a:lstStyle/>
        <a:p>
          <a:endParaRPr lang="en-US"/>
        </a:p>
      </dgm:t>
    </dgm:pt>
    <dgm:pt modelId="{0A6605F6-91EC-4652-9521-67A6A9C723E4}" type="sibTrans" cxnId="{8C09D40A-68F0-4D43-A0A1-1A7363B942B8}">
      <dgm:prSet/>
      <dgm:spPr/>
      <dgm:t>
        <a:bodyPr/>
        <a:lstStyle/>
        <a:p>
          <a:endParaRPr lang="en-US"/>
        </a:p>
      </dgm:t>
    </dgm:pt>
    <dgm:pt modelId="{8F95CAF7-9024-44A0-A554-ADB1CD914896}">
      <dgm:prSet/>
      <dgm:spPr/>
      <dgm:t>
        <a:bodyPr/>
        <a:lstStyle/>
        <a:p>
          <a:r>
            <a:rPr lang="en-GB"/>
            <a:t>You will see the outcome of all school preferences</a:t>
          </a:r>
          <a:endParaRPr lang="en-US"/>
        </a:p>
      </dgm:t>
    </dgm:pt>
    <dgm:pt modelId="{33A464C7-B515-46DA-9FA6-F63B99953E75}" type="parTrans" cxnId="{4C06746F-0E08-415F-8636-90B4940F17C6}">
      <dgm:prSet/>
      <dgm:spPr/>
      <dgm:t>
        <a:bodyPr/>
        <a:lstStyle/>
        <a:p>
          <a:endParaRPr lang="en-US"/>
        </a:p>
      </dgm:t>
    </dgm:pt>
    <dgm:pt modelId="{55BF62CA-865E-4E50-9A91-555CD6FFF3C2}" type="sibTrans" cxnId="{4C06746F-0E08-415F-8636-90B4940F17C6}">
      <dgm:prSet/>
      <dgm:spPr/>
      <dgm:t>
        <a:bodyPr/>
        <a:lstStyle/>
        <a:p>
          <a:endParaRPr lang="en-US"/>
        </a:p>
      </dgm:t>
    </dgm:pt>
    <dgm:pt modelId="{DF8B3D52-12F6-4530-8B07-FBA5A6E0D7D0}" type="pres">
      <dgm:prSet presAssocID="{9B8C585B-385B-47BF-8108-83C2449B1765}" presName="Name0" presStyleCnt="0">
        <dgm:presLayoutVars>
          <dgm:dir/>
          <dgm:resizeHandles val="exact"/>
        </dgm:presLayoutVars>
      </dgm:prSet>
      <dgm:spPr/>
    </dgm:pt>
    <dgm:pt modelId="{E73454C3-D32E-418A-AC9D-4A4FD216E60B}" type="pres">
      <dgm:prSet presAssocID="{6EA81BDE-81FE-4F70-9829-8F05B390D37C}" presName="node" presStyleLbl="node1" presStyleIdx="0" presStyleCnt="6">
        <dgm:presLayoutVars>
          <dgm:bulletEnabled val="1"/>
        </dgm:presLayoutVars>
      </dgm:prSet>
      <dgm:spPr/>
    </dgm:pt>
    <dgm:pt modelId="{0FC6C66E-3026-4F3F-BA46-E6A5C84A9AE9}" type="pres">
      <dgm:prSet presAssocID="{5FD725E9-28F5-4CA3-8FBC-8F9FFFFA8A2E}" presName="sibTrans" presStyleLbl="sibTrans1D1" presStyleIdx="0" presStyleCnt="5"/>
      <dgm:spPr/>
    </dgm:pt>
    <dgm:pt modelId="{187A98B8-C43C-4B23-A306-6B3B5308A622}" type="pres">
      <dgm:prSet presAssocID="{5FD725E9-28F5-4CA3-8FBC-8F9FFFFA8A2E}" presName="connectorText" presStyleLbl="sibTrans1D1" presStyleIdx="0" presStyleCnt="5"/>
      <dgm:spPr/>
    </dgm:pt>
    <dgm:pt modelId="{024B95E9-8D98-4DAE-A045-20D8FEB0F788}" type="pres">
      <dgm:prSet presAssocID="{F36A67E2-FDB2-40E9-B43D-1A6028BC6033}" presName="node" presStyleLbl="node1" presStyleIdx="1" presStyleCnt="6">
        <dgm:presLayoutVars>
          <dgm:bulletEnabled val="1"/>
        </dgm:presLayoutVars>
      </dgm:prSet>
      <dgm:spPr/>
    </dgm:pt>
    <dgm:pt modelId="{467E6F13-5BE6-40AA-8D2F-4DD725989712}" type="pres">
      <dgm:prSet presAssocID="{23751271-40AF-4FE2-B13E-385978F6F643}" presName="sibTrans" presStyleLbl="sibTrans1D1" presStyleIdx="1" presStyleCnt="5"/>
      <dgm:spPr/>
    </dgm:pt>
    <dgm:pt modelId="{B91876E3-2D71-4389-A5CA-241ABD174D28}" type="pres">
      <dgm:prSet presAssocID="{23751271-40AF-4FE2-B13E-385978F6F643}" presName="connectorText" presStyleLbl="sibTrans1D1" presStyleIdx="1" presStyleCnt="5"/>
      <dgm:spPr/>
    </dgm:pt>
    <dgm:pt modelId="{A9E0D660-575B-4F45-94DA-70D3E491F994}" type="pres">
      <dgm:prSet presAssocID="{74551793-2141-49B4-9BCB-708293BCC443}" presName="node" presStyleLbl="node1" presStyleIdx="2" presStyleCnt="6">
        <dgm:presLayoutVars>
          <dgm:bulletEnabled val="1"/>
        </dgm:presLayoutVars>
      </dgm:prSet>
      <dgm:spPr/>
    </dgm:pt>
    <dgm:pt modelId="{D7825FB6-B711-4980-834E-5A611B765B56}" type="pres">
      <dgm:prSet presAssocID="{67C9C836-A7C0-4D67-8796-3ED017554097}" presName="sibTrans" presStyleLbl="sibTrans1D1" presStyleIdx="2" presStyleCnt="5"/>
      <dgm:spPr/>
    </dgm:pt>
    <dgm:pt modelId="{12CB33F3-C40A-444E-A52F-D11E66F0A1DC}" type="pres">
      <dgm:prSet presAssocID="{67C9C836-A7C0-4D67-8796-3ED017554097}" presName="connectorText" presStyleLbl="sibTrans1D1" presStyleIdx="2" presStyleCnt="5"/>
      <dgm:spPr/>
    </dgm:pt>
    <dgm:pt modelId="{F8BD000C-9DFE-4C12-BEF7-F4054664C1DC}" type="pres">
      <dgm:prSet presAssocID="{4BD781AD-C2D8-44C2-9DD8-7652B9A94417}" presName="node" presStyleLbl="node1" presStyleIdx="3" presStyleCnt="6">
        <dgm:presLayoutVars>
          <dgm:bulletEnabled val="1"/>
        </dgm:presLayoutVars>
      </dgm:prSet>
      <dgm:spPr/>
    </dgm:pt>
    <dgm:pt modelId="{724C1B81-045B-446B-9ED8-AFDAF274BFDC}" type="pres">
      <dgm:prSet presAssocID="{4C5A2BBC-A478-4926-AED6-799AA9261835}" presName="sibTrans" presStyleLbl="sibTrans1D1" presStyleIdx="3" presStyleCnt="5"/>
      <dgm:spPr/>
    </dgm:pt>
    <dgm:pt modelId="{F9623D2A-ECF3-4D02-A8CD-57A850BC2E61}" type="pres">
      <dgm:prSet presAssocID="{4C5A2BBC-A478-4926-AED6-799AA9261835}" presName="connectorText" presStyleLbl="sibTrans1D1" presStyleIdx="3" presStyleCnt="5"/>
      <dgm:spPr/>
    </dgm:pt>
    <dgm:pt modelId="{4430D07A-4323-47FB-9A93-9C21A19F1140}" type="pres">
      <dgm:prSet presAssocID="{B2DBFCBD-2D13-4B8F-9AA9-F34C9CDF918E}" presName="node" presStyleLbl="node1" presStyleIdx="4" presStyleCnt="6">
        <dgm:presLayoutVars>
          <dgm:bulletEnabled val="1"/>
        </dgm:presLayoutVars>
      </dgm:prSet>
      <dgm:spPr/>
    </dgm:pt>
    <dgm:pt modelId="{885F0E41-601B-488B-A1F2-FE1D47E84EB6}" type="pres">
      <dgm:prSet presAssocID="{0A6605F6-91EC-4652-9521-67A6A9C723E4}" presName="sibTrans" presStyleLbl="sibTrans1D1" presStyleIdx="4" presStyleCnt="5"/>
      <dgm:spPr/>
    </dgm:pt>
    <dgm:pt modelId="{541D7C53-5AC7-4150-BDD2-FE5A65DAD343}" type="pres">
      <dgm:prSet presAssocID="{0A6605F6-91EC-4652-9521-67A6A9C723E4}" presName="connectorText" presStyleLbl="sibTrans1D1" presStyleIdx="4" presStyleCnt="5"/>
      <dgm:spPr/>
    </dgm:pt>
    <dgm:pt modelId="{11D938E3-05AB-4B6E-B3F3-731F66356398}" type="pres">
      <dgm:prSet presAssocID="{8F95CAF7-9024-44A0-A554-ADB1CD914896}" presName="node" presStyleLbl="node1" presStyleIdx="5" presStyleCnt="6">
        <dgm:presLayoutVars>
          <dgm:bulletEnabled val="1"/>
        </dgm:presLayoutVars>
      </dgm:prSet>
      <dgm:spPr/>
    </dgm:pt>
  </dgm:ptLst>
  <dgm:cxnLst>
    <dgm:cxn modelId="{01035605-4285-471E-8FD2-C7414E971681}" type="presOf" srcId="{23751271-40AF-4FE2-B13E-385978F6F643}" destId="{B91876E3-2D71-4389-A5CA-241ABD174D28}" srcOrd="1" destOrd="0" presId="urn:microsoft.com/office/officeart/2016/7/layout/RepeatingBendingProcessNew"/>
    <dgm:cxn modelId="{8C09D40A-68F0-4D43-A0A1-1A7363B942B8}" srcId="{9B8C585B-385B-47BF-8108-83C2449B1765}" destId="{B2DBFCBD-2D13-4B8F-9AA9-F34C9CDF918E}" srcOrd="4" destOrd="0" parTransId="{0D32CE06-787D-4315-B73A-3CFF058E322E}" sibTransId="{0A6605F6-91EC-4652-9521-67A6A9C723E4}"/>
    <dgm:cxn modelId="{E0F18512-70D5-4119-8597-2BB37D7E6DED}" type="presOf" srcId="{5FD725E9-28F5-4CA3-8FBC-8F9FFFFA8A2E}" destId="{0FC6C66E-3026-4F3F-BA46-E6A5C84A9AE9}" srcOrd="0" destOrd="0" presId="urn:microsoft.com/office/officeart/2016/7/layout/RepeatingBendingProcessNew"/>
    <dgm:cxn modelId="{0664FA20-73D5-4FC8-942A-B2067ED8D681}" type="presOf" srcId="{F36A67E2-FDB2-40E9-B43D-1A6028BC6033}" destId="{024B95E9-8D98-4DAE-A045-20D8FEB0F788}" srcOrd="0" destOrd="0" presId="urn:microsoft.com/office/officeart/2016/7/layout/RepeatingBendingProcessNew"/>
    <dgm:cxn modelId="{D1E69127-55CE-4DE6-898E-535ADAC158E9}" type="presOf" srcId="{4BD781AD-C2D8-44C2-9DD8-7652B9A94417}" destId="{F8BD000C-9DFE-4C12-BEF7-F4054664C1DC}" srcOrd="0" destOrd="0" presId="urn:microsoft.com/office/officeart/2016/7/layout/RepeatingBendingProcessNew"/>
    <dgm:cxn modelId="{A745472A-8D5A-42ED-9407-27B8E031B222}" srcId="{9B8C585B-385B-47BF-8108-83C2449B1765}" destId="{4BD781AD-C2D8-44C2-9DD8-7652B9A94417}" srcOrd="3" destOrd="0" parTransId="{313E28EF-DB80-4C0C-B9E4-2AD3B6159D22}" sibTransId="{4C5A2BBC-A478-4926-AED6-799AA9261835}"/>
    <dgm:cxn modelId="{037E422C-8E9B-470B-9056-81BFEDC29697}" type="presOf" srcId="{4C5A2BBC-A478-4926-AED6-799AA9261835}" destId="{F9623D2A-ECF3-4D02-A8CD-57A850BC2E61}" srcOrd="1" destOrd="0" presId="urn:microsoft.com/office/officeart/2016/7/layout/RepeatingBendingProcessNew"/>
    <dgm:cxn modelId="{3E53DD39-B40A-4835-BDBB-7A1DF30819F4}" type="presOf" srcId="{8F95CAF7-9024-44A0-A554-ADB1CD914896}" destId="{11D938E3-05AB-4B6E-B3F3-731F66356398}" srcOrd="0" destOrd="0" presId="urn:microsoft.com/office/officeart/2016/7/layout/RepeatingBendingProcessNew"/>
    <dgm:cxn modelId="{B8970346-BEE2-4C22-8575-DE52130BFB34}" srcId="{9B8C585B-385B-47BF-8108-83C2449B1765}" destId="{6EA81BDE-81FE-4F70-9829-8F05B390D37C}" srcOrd="0" destOrd="0" parTransId="{40BEA2D9-51F2-489B-9FAB-30A4BF2C8B6E}" sibTransId="{5FD725E9-28F5-4CA3-8FBC-8F9FFFFA8A2E}"/>
    <dgm:cxn modelId="{59762B4C-5CC9-4CBE-A5DC-8416C6B23C15}" type="presOf" srcId="{67C9C836-A7C0-4D67-8796-3ED017554097}" destId="{D7825FB6-B711-4980-834E-5A611B765B56}" srcOrd="0" destOrd="0" presId="urn:microsoft.com/office/officeart/2016/7/layout/RepeatingBendingProcessNew"/>
    <dgm:cxn modelId="{4C06746F-0E08-415F-8636-90B4940F17C6}" srcId="{9B8C585B-385B-47BF-8108-83C2449B1765}" destId="{8F95CAF7-9024-44A0-A554-ADB1CD914896}" srcOrd="5" destOrd="0" parTransId="{33A464C7-B515-46DA-9FA6-F63B99953E75}" sibTransId="{55BF62CA-865E-4E50-9A91-555CD6FFF3C2}"/>
    <dgm:cxn modelId="{CA1FBA8B-DA64-4EF4-BE75-1D1ECE65305F}" type="presOf" srcId="{0A6605F6-91EC-4652-9521-67A6A9C723E4}" destId="{541D7C53-5AC7-4150-BDD2-FE5A65DAD343}" srcOrd="1" destOrd="0" presId="urn:microsoft.com/office/officeart/2016/7/layout/RepeatingBendingProcessNew"/>
    <dgm:cxn modelId="{E3F57B9C-F06A-4BBD-8748-F985A81DBA4A}" type="presOf" srcId="{67C9C836-A7C0-4D67-8796-3ED017554097}" destId="{12CB33F3-C40A-444E-A52F-D11E66F0A1DC}" srcOrd="1" destOrd="0" presId="urn:microsoft.com/office/officeart/2016/7/layout/RepeatingBendingProcessNew"/>
    <dgm:cxn modelId="{2BB519A0-5956-4D35-B60C-C08AD521E183}" type="presOf" srcId="{5FD725E9-28F5-4CA3-8FBC-8F9FFFFA8A2E}" destId="{187A98B8-C43C-4B23-A306-6B3B5308A622}" srcOrd="1" destOrd="0" presId="urn:microsoft.com/office/officeart/2016/7/layout/RepeatingBendingProcessNew"/>
    <dgm:cxn modelId="{A88F5CAE-FD43-45D3-BC43-B6D06DF75586}" type="presOf" srcId="{6EA81BDE-81FE-4F70-9829-8F05B390D37C}" destId="{E73454C3-D32E-418A-AC9D-4A4FD216E60B}" srcOrd="0" destOrd="0" presId="urn:microsoft.com/office/officeart/2016/7/layout/RepeatingBendingProcessNew"/>
    <dgm:cxn modelId="{040C25CE-E7C9-42F8-A563-AF0535657DFD}" type="presOf" srcId="{B2DBFCBD-2D13-4B8F-9AA9-F34C9CDF918E}" destId="{4430D07A-4323-47FB-9A93-9C21A19F1140}" srcOrd="0" destOrd="0" presId="urn:microsoft.com/office/officeart/2016/7/layout/RepeatingBendingProcessNew"/>
    <dgm:cxn modelId="{9CDCAAD1-CDDC-4137-9152-056A9BDB1DB4}" type="presOf" srcId="{9B8C585B-385B-47BF-8108-83C2449B1765}" destId="{DF8B3D52-12F6-4530-8B07-FBA5A6E0D7D0}" srcOrd="0" destOrd="0" presId="urn:microsoft.com/office/officeart/2016/7/layout/RepeatingBendingProcessNew"/>
    <dgm:cxn modelId="{30061FE2-A2EA-4026-B2D0-B4CFA35A6DA4}" type="presOf" srcId="{4C5A2BBC-A478-4926-AED6-799AA9261835}" destId="{724C1B81-045B-446B-9ED8-AFDAF274BFDC}" srcOrd="0" destOrd="0" presId="urn:microsoft.com/office/officeart/2016/7/layout/RepeatingBendingProcessNew"/>
    <dgm:cxn modelId="{07248BED-C3A5-43BB-9C8D-404C7AA3396C}" type="presOf" srcId="{23751271-40AF-4FE2-B13E-385978F6F643}" destId="{467E6F13-5BE6-40AA-8D2F-4DD725989712}" srcOrd="0" destOrd="0" presId="urn:microsoft.com/office/officeart/2016/7/layout/RepeatingBendingProcessNew"/>
    <dgm:cxn modelId="{EC419CF3-4589-46B1-AAEC-CA00053157A6}" type="presOf" srcId="{74551793-2141-49B4-9BCB-708293BCC443}" destId="{A9E0D660-575B-4F45-94DA-70D3E491F994}" srcOrd="0" destOrd="0" presId="urn:microsoft.com/office/officeart/2016/7/layout/RepeatingBendingProcessNew"/>
    <dgm:cxn modelId="{75401AF4-9D3A-4EE6-A06D-69B828B3D61B}" srcId="{9B8C585B-385B-47BF-8108-83C2449B1765}" destId="{74551793-2141-49B4-9BCB-708293BCC443}" srcOrd="2" destOrd="0" parTransId="{456CAC78-C03D-4AD2-A339-40522D5C3819}" sibTransId="{67C9C836-A7C0-4D67-8796-3ED017554097}"/>
    <dgm:cxn modelId="{4669AFF5-1620-431D-82A3-4751B981A79B}" type="presOf" srcId="{0A6605F6-91EC-4652-9521-67A6A9C723E4}" destId="{885F0E41-601B-488B-A1F2-FE1D47E84EB6}" srcOrd="0" destOrd="0" presId="urn:microsoft.com/office/officeart/2016/7/layout/RepeatingBendingProcessNew"/>
    <dgm:cxn modelId="{19A341F7-4423-4471-A72D-121A29C1DF2B}" srcId="{9B8C585B-385B-47BF-8108-83C2449B1765}" destId="{F36A67E2-FDB2-40E9-B43D-1A6028BC6033}" srcOrd="1" destOrd="0" parTransId="{0B0C45CF-DCF4-45D0-B138-76E42C4B6E35}" sibTransId="{23751271-40AF-4FE2-B13E-385978F6F643}"/>
    <dgm:cxn modelId="{15F52DD3-55BA-40E1-B50E-A585D929F748}" type="presParOf" srcId="{DF8B3D52-12F6-4530-8B07-FBA5A6E0D7D0}" destId="{E73454C3-D32E-418A-AC9D-4A4FD216E60B}" srcOrd="0" destOrd="0" presId="urn:microsoft.com/office/officeart/2016/7/layout/RepeatingBendingProcessNew"/>
    <dgm:cxn modelId="{43DB6EB5-B885-4792-893D-3D91C3469144}" type="presParOf" srcId="{DF8B3D52-12F6-4530-8B07-FBA5A6E0D7D0}" destId="{0FC6C66E-3026-4F3F-BA46-E6A5C84A9AE9}" srcOrd="1" destOrd="0" presId="urn:microsoft.com/office/officeart/2016/7/layout/RepeatingBendingProcessNew"/>
    <dgm:cxn modelId="{B78970CE-9977-436E-8102-3D5BF4163ED8}" type="presParOf" srcId="{0FC6C66E-3026-4F3F-BA46-E6A5C84A9AE9}" destId="{187A98B8-C43C-4B23-A306-6B3B5308A622}" srcOrd="0" destOrd="0" presId="urn:microsoft.com/office/officeart/2016/7/layout/RepeatingBendingProcessNew"/>
    <dgm:cxn modelId="{A0859DE0-645A-4ED5-879E-BEAB52232910}" type="presParOf" srcId="{DF8B3D52-12F6-4530-8B07-FBA5A6E0D7D0}" destId="{024B95E9-8D98-4DAE-A045-20D8FEB0F788}" srcOrd="2" destOrd="0" presId="urn:microsoft.com/office/officeart/2016/7/layout/RepeatingBendingProcessNew"/>
    <dgm:cxn modelId="{0483B4F8-C177-4FA2-BF99-D602C976CF42}" type="presParOf" srcId="{DF8B3D52-12F6-4530-8B07-FBA5A6E0D7D0}" destId="{467E6F13-5BE6-40AA-8D2F-4DD725989712}" srcOrd="3" destOrd="0" presId="urn:microsoft.com/office/officeart/2016/7/layout/RepeatingBendingProcessNew"/>
    <dgm:cxn modelId="{0B6F1AC4-DDCB-4C32-B92D-7709EB89A3CD}" type="presParOf" srcId="{467E6F13-5BE6-40AA-8D2F-4DD725989712}" destId="{B91876E3-2D71-4389-A5CA-241ABD174D28}" srcOrd="0" destOrd="0" presId="urn:microsoft.com/office/officeart/2016/7/layout/RepeatingBendingProcessNew"/>
    <dgm:cxn modelId="{680360A6-F72C-4731-909A-9938CA4C72DE}" type="presParOf" srcId="{DF8B3D52-12F6-4530-8B07-FBA5A6E0D7D0}" destId="{A9E0D660-575B-4F45-94DA-70D3E491F994}" srcOrd="4" destOrd="0" presId="urn:microsoft.com/office/officeart/2016/7/layout/RepeatingBendingProcessNew"/>
    <dgm:cxn modelId="{FFF91969-B715-481D-93F3-53B82F93BE9C}" type="presParOf" srcId="{DF8B3D52-12F6-4530-8B07-FBA5A6E0D7D0}" destId="{D7825FB6-B711-4980-834E-5A611B765B56}" srcOrd="5" destOrd="0" presId="urn:microsoft.com/office/officeart/2016/7/layout/RepeatingBendingProcessNew"/>
    <dgm:cxn modelId="{DB1715C5-F1A9-47D7-974F-A5052AC2ADAC}" type="presParOf" srcId="{D7825FB6-B711-4980-834E-5A611B765B56}" destId="{12CB33F3-C40A-444E-A52F-D11E66F0A1DC}" srcOrd="0" destOrd="0" presId="urn:microsoft.com/office/officeart/2016/7/layout/RepeatingBendingProcessNew"/>
    <dgm:cxn modelId="{3391F137-0FEF-4A4B-BE5F-A72315F93835}" type="presParOf" srcId="{DF8B3D52-12F6-4530-8B07-FBA5A6E0D7D0}" destId="{F8BD000C-9DFE-4C12-BEF7-F4054664C1DC}" srcOrd="6" destOrd="0" presId="urn:microsoft.com/office/officeart/2016/7/layout/RepeatingBendingProcessNew"/>
    <dgm:cxn modelId="{EB1F38E8-C8A6-4C7B-8BD1-0CA571E4C966}" type="presParOf" srcId="{DF8B3D52-12F6-4530-8B07-FBA5A6E0D7D0}" destId="{724C1B81-045B-446B-9ED8-AFDAF274BFDC}" srcOrd="7" destOrd="0" presId="urn:microsoft.com/office/officeart/2016/7/layout/RepeatingBendingProcessNew"/>
    <dgm:cxn modelId="{BEB9FCF0-3208-48E2-95FA-26AB82703653}" type="presParOf" srcId="{724C1B81-045B-446B-9ED8-AFDAF274BFDC}" destId="{F9623D2A-ECF3-4D02-A8CD-57A850BC2E61}" srcOrd="0" destOrd="0" presId="urn:microsoft.com/office/officeart/2016/7/layout/RepeatingBendingProcessNew"/>
    <dgm:cxn modelId="{97969C63-6C6C-4213-AA4E-B176D7F95611}" type="presParOf" srcId="{DF8B3D52-12F6-4530-8B07-FBA5A6E0D7D0}" destId="{4430D07A-4323-47FB-9A93-9C21A19F1140}" srcOrd="8" destOrd="0" presId="urn:microsoft.com/office/officeart/2016/7/layout/RepeatingBendingProcessNew"/>
    <dgm:cxn modelId="{90C0AA94-AB5D-4B27-9BCF-904B7D4CE92E}" type="presParOf" srcId="{DF8B3D52-12F6-4530-8B07-FBA5A6E0D7D0}" destId="{885F0E41-601B-488B-A1F2-FE1D47E84EB6}" srcOrd="9" destOrd="0" presId="urn:microsoft.com/office/officeart/2016/7/layout/RepeatingBendingProcessNew"/>
    <dgm:cxn modelId="{658C5485-3EE7-4B54-B667-5A48D98FB354}" type="presParOf" srcId="{885F0E41-601B-488B-A1F2-FE1D47E84EB6}" destId="{541D7C53-5AC7-4150-BDD2-FE5A65DAD343}" srcOrd="0" destOrd="0" presId="urn:microsoft.com/office/officeart/2016/7/layout/RepeatingBendingProcessNew"/>
    <dgm:cxn modelId="{38E5373A-FEA8-49BE-983F-9BC633B36C64}" type="presParOf" srcId="{DF8B3D52-12F6-4530-8B07-FBA5A6E0D7D0}" destId="{11D938E3-05AB-4B6E-B3F3-731F66356398}"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3E323-F7A2-4F11-886A-E13CAC21731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3C4B408-965F-4009-9C5F-011F60C3ED48}">
      <dgm:prSet/>
      <dgm:spPr/>
      <dgm:t>
        <a:bodyPr/>
        <a:lstStyle/>
        <a:p>
          <a:r>
            <a:rPr lang="en-GB" dirty="0"/>
            <a:t>When you apply online you can list up to 6 schools:</a:t>
          </a:r>
          <a:endParaRPr lang="en-US" dirty="0"/>
        </a:p>
      </dgm:t>
    </dgm:pt>
    <dgm:pt modelId="{1D394DC5-5C78-4CC8-BBCA-DE8AFD667141}" type="parTrans" cxnId="{1682FCDA-B191-4938-821A-4E1C49961B07}">
      <dgm:prSet/>
      <dgm:spPr/>
      <dgm:t>
        <a:bodyPr/>
        <a:lstStyle/>
        <a:p>
          <a:endParaRPr lang="en-US"/>
        </a:p>
      </dgm:t>
    </dgm:pt>
    <dgm:pt modelId="{E5E4D6D2-D04D-4000-82F9-ADD8FC5509CB}" type="sibTrans" cxnId="{1682FCDA-B191-4938-821A-4E1C49961B07}">
      <dgm:prSet/>
      <dgm:spPr/>
      <dgm:t>
        <a:bodyPr/>
        <a:lstStyle/>
        <a:p>
          <a:endParaRPr lang="en-US"/>
        </a:p>
      </dgm:t>
    </dgm:pt>
    <dgm:pt modelId="{9AC7AE66-B6AF-450E-9E66-B8CD6B062109}">
      <dgm:prSet/>
      <dgm:spPr/>
      <dgm:t>
        <a:bodyPr/>
        <a:lstStyle/>
        <a:p>
          <a:r>
            <a:rPr lang="en-GB" dirty="0"/>
            <a:t>You can give reasons for your preference</a:t>
          </a:r>
          <a:endParaRPr lang="en-US" dirty="0"/>
        </a:p>
      </dgm:t>
    </dgm:pt>
    <dgm:pt modelId="{7D6DDF2D-0402-42D2-B3DA-B07BEE9DC44C}" type="parTrans" cxnId="{7041C797-7AA2-463B-85BD-DCD0D6B1125D}">
      <dgm:prSet/>
      <dgm:spPr/>
      <dgm:t>
        <a:bodyPr/>
        <a:lstStyle/>
        <a:p>
          <a:endParaRPr lang="en-US"/>
        </a:p>
      </dgm:t>
    </dgm:pt>
    <dgm:pt modelId="{769940A8-2902-478D-9CDC-2FD5DC346E43}" type="sibTrans" cxnId="{7041C797-7AA2-463B-85BD-DCD0D6B1125D}">
      <dgm:prSet/>
      <dgm:spPr/>
      <dgm:t>
        <a:bodyPr/>
        <a:lstStyle/>
        <a:p>
          <a:endParaRPr lang="en-US"/>
        </a:p>
      </dgm:t>
    </dgm:pt>
    <dgm:pt modelId="{ACE0581D-C8D1-48D7-B29B-21110045C54D}">
      <dgm:prSet/>
      <dgm:spPr/>
      <dgm:t>
        <a:bodyPr/>
        <a:lstStyle/>
        <a:p>
          <a:r>
            <a:rPr lang="en-GB" dirty="0"/>
            <a:t>You can include grammar, upper, all-ability and out of county schools</a:t>
          </a:r>
          <a:endParaRPr lang="en-US" dirty="0"/>
        </a:p>
      </dgm:t>
    </dgm:pt>
    <dgm:pt modelId="{3F2E8BED-194E-4B24-A19E-A646771F475F}" type="parTrans" cxnId="{2F1989AB-8049-4AF1-B2F1-CDCCFE051FDA}">
      <dgm:prSet/>
      <dgm:spPr/>
      <dgm:t>
        <a:bodyPr/>
        <a:lstStyle/>
        <a:p>
          <a:endParaRPr lang="en-US"/>
        </a:p>
      </dgm:t>
    </dgm:pt>
    <dgm:pt modelId="{8E1A568F-F25F-4F5C-B7E0-B86ED00771D6}" type="sibTrans" cxnId="{2F1989AB-8049-4AF1-B2F1-CDCCFE051FDA}">
      <dgm:prSet/>
      <dgm:spPr/>
      <dgm:t>
        <a:bodyPr/>
        <a:lstStyle/>
        <a:p>
          <a:endParaRPr lang="en-US"/>
        </a:p>
      </dgm:t>
    </dgm:pt>
    <dgm:pt modelId="{5C2FE889-ABBE-4D33-803F-14070A5AE03C}">
      <dgm:prSet/>
      <dgm:spPr/>
      <dgm:t>
        <a:bodyPr/>
        <a:lstStyle/>
        <a:p>
          <a:r>
            <a:rPr lang="en-GB" dirty="0"/>
            <a:t>Put the schools in the order you prefer them</a:t>
          </a:r>
          <a:endParaRPr lang="en-US" dirty="0"/>
        </a:p>
      </dgm:t>
    </dgm:pt>
    <dgm:pt modelId="{56476374-C61F-4D7A-8EC8-01365C994872}" type="parTrans" cxnId="{BC300EF1-F090-4B11-8330-FFEEEF869CB0}">
      <dgm:prSet/>
      <dgm:spPr/>
      <dgm:t>
        <a:bodyPr/>
        <a:lstStyle/>
        <a:p>
          <a:endParaRPr lang="en-US"/>
        </a:p>
      </dgm:t>
    </dgm:pt>
    <dgm:pt modelId="{F5187687-B193-4A5A-9948-A5ED58B18682}" type="sibTrans" cxnId="{BC300EF1-F090-4B11-8330-FFEEEF869CB0}">
      <dgm:prSet/>
      <dgm:spPr/>
      <dgm:t>
        <a:bodyPr/>
        <a:lstStyle/>
        <a:p>
          <a:endParaRPr lang="en-US"/>
        </a:p>
      </dgm:t>
    </dgm:pt>
    <dgm:pt modelId="{606C5E76-B5FD-41DA-ACE5-7D97B5855504}">
      <dgm:prSet/>
      <dgm:spPr/>
      <dgm:t>
        <a:bodyPr/>
        <a:lstStyle/>
        <a:p>
          <a:r>
            <a:rPr lang="en-GB" dirty="0"/>
            <a:t>Consider the order of your preferences carefully and think about how your child will get to school</a:t>
          </a:r>
          <a:endParaRPr lang="en-US" dirty="0"/>
        </a:p>
      </dgm:t>
    </dgm:pt>
    <dgm:pt modelId="{CD2430A0-F5D3-4622-862B-DB613D218546}" type="parTrans" cxnId="{E9DFD182-996A-42C3-883D-DA0DA48347EF}">
      <dgm:prSet/>
      <dgm:spPr/>
      <dgm:t>
        <a:bodyPr/>
        <a:lstStyle/>
        <a:p>
          <a:endParaRPr lang="en-US"/>
        </a:p>
      </dgm:t>
    </dgm:pt>
    <dgm:pt modelId="{C02EE78E-4074-4D2B-9C15-DC774C4ECE99}" type="sibTrans" cxnId="{E9DFD182-996A-42C3-883D-DA0DA48347EF}">
      <dgm:prSet/>
      <dgm:spPr/>
      <dgm:t>
        <a:bodyPr/>
        <a:lstStyle/>
        <a:p>
          <a:endParaRPr lang="en-US"/>
        </a:p>
      </dgm:t>
    </dgm:pt>
    <dgm:pt modelId="{F4FA1A03-5AA5-4672-8061-741BA81D2DBE}">
      <dgm:prSet/>
      <dgm:spPr/>
      <dgm:t>
        <a:bodyPr/>
        <a:lstStyle/>
        <a:p>
          <a:r>
            <a:rPr lang="en-GB" dirty="0"/>
            <a:t>We suggest you include a local (catchment) school that you have a good chance of being offered </a:t>
          </a:r>
          <a:endParaRPr lang="en-US" dirty="0"/>
        </a:p>
      </dgm:t>
    </dgm:pt>
    <dgm:pt modelId="{F64DF5FD-48EB-4CC8-A35A-3C4BE133AFD8}" type="parTrans" cxnId="{E8318185-6526-4DBA-ACB6-5CB2C8AA45C0}">
      <dgm:prSet/>
      <dgm:spPr/>
      <dgm:t>
        <a:bodyPr/>
        <a:lstStyle/>
        <a:p>
          <a:endParaRPr lang="en-US"/>
        </a:p>
      </dgm:t>
    </dgm:pt>
    <dgm:pt modelId="{E8351D53-7ED2-4E16-B14D-E2E00E5678EE}" type="sibTrans" cxnId="{E8318185-6526-4DBA-ACB6-5CB2C8AA45C0}">
      <dgm:prSet/>
      <dgm:spPr/>
      <dgm:t>
        <a:bodyPr/>
        <a:lstStyle/>
        <a:p>
          <a:endParaRPr lang="en-US"/>
        </a:p>
      </dgm:t>
    </dgm:pt>
    <dgm:pt modelId="{8A01A5A7-DE39-4A4F-9C8B-9F57185DA670}" type="pres">
      <dgm:prSet presAssocID="{B7C3E323-F7A2-4F11-886A-E13CAC21731A}" presName="root" presStyleCnt="0">
        <dgm:presLayoutVars>
          <dgm:dir/>
          <dgm:resizeHandles val="exact"/>
        </dgm:presLayoutVars>
      </dgm:prSet>
      <dgm:spPr/>
    </dgm:pt>
    <dgm:pt modelId="{90BF7523-6C5B-4997-8820-4A6B580ECC71}" type="pres">
      <dgm:prSet presAssocID="{E3C4B408-965F-4009-9C5F-011F60C3ED48}" presName="compNode" presStyleCnt="0"/>
      <dgm:spPr/>
    </dgm:pt>
    <dgm:pt modelId="{4FB947D6-F080-49D7-A3B7-0CE0D131AF9B}" type="pres">
      <dgm:prSet presAssocID="{E3C4B408-965F-4009-9C5F-011F60C3ED48}" presName="bgRect" presStyleLbl="bgShp" presStyleIdx="0" presStyleCnt="6" custLinFactNeighborX="5954" custLinFactNeighborY="-2060"/>
      <dgm:spPr/>
    </dgm:pt>
    <dgm:pt modelId="{2AFBA96F-5860-40A4-9A36-0BC42977D160}" type="pres">
      <dgm:prSet presAssocID="{E3C4B408-965F-4009-9C5F-011F60C3ED4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a:ext>
      </dgm:extLst>
    </dgm:pt>
    <dgm:pt modelId="{CA40AC27-6B58-4D16-B9E7-6CDFB769380C}" type="pres">
      <dgm:prSet presAssocID="{E3C4B408-965F-4009-9C5F-011F60C3ED48}" presName="spaceRect" presStyleCnt="0"/>
      <dgm:spPr/>
    </dgm:pt>
    <dgm:pt modelId="{CF03DCB9-DB58-4EFD-9A8E-2A739C8BAEC5}" type="pres">
      <dgm:prSet presAssocID="{E3C4B408-965F-4009-9C5F-011F60C3ED48}" presName="parTx" presStyleLbl="revTx" presStyleIdx="0" presStyleCnt="6">
        <dgm:presLayoutVars>
          <dgm:chMax val="0"/>
          <dgm:chPref val="0"/>
        </dgm:presLayoutVars>
      </dgm:prSet>
      <dgm:spPr/>
    </dgm:pt>
    <dgm:pt modelId="{8C136E71-41C5-4811-8AB3-85D73F1BB5BC}" type="pres">
      <dgm:prSet presAssocID="{E5E4D6D2-D04D-4000-82F9-ADD8FC5509CB}" presName="sibTrans" presStyleCnt="0"/>
      <dgm:spPr/>
    </dgm:pt>
    <dgm:pt modelId="{B8324631-3677-4DB8-AFF0-55436FB0FB20}" type="pres">
      <dgm:prSet presAssocID="{9AC7AE66-B6AF-450E-9E66-B8CD6B062109}" presName="compNode" presStyleCnt="0"/>
      <dgm:spPr/>
    </dgm:pt>
    <dgm:pt modelId="{B40BE1F4-A6AF-4ABA-96DE-01E215C36024}" type="pres">
      <dgm:prSet presAssocID="{9AC7AE66-B6AF-450E-9E66-B8CD6B062109}" presName="bgRect" presStyleLbl="bgShp" presStyleIdx="1" presStyleCnt="6"/>
      <dgm:spPr/>
    </dgm:pt>
    <dgm:pt modelId="{4ED5F0F7-107E-4589-9BFF-8D5444A3CCB8}" type="pres">
      <dgm:prSet presAssocID="{9AC7AE66-B6AF-450E-9E66-B8CD6B06210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981C68F3-6A96-4E44-A40B-B4366CA444D0}" type="pres">
      <dgm:prSet presAssocID="{9AC7AE66-B6AF-450E-9E66-B8CD6B062109}" presName="spaceRect" presStyleCnt="0"/>
      <dgm:spPr/>
    </dgm:pt>
    <dgm:pt modelId="{0794158B-B354-4FF9-A4B4-55F4B1C9744A}" type="pres">
      <dgm:prSet presAssocID="{9AC7AE66-B6AF-450E-9E66-B8CD6B062109}" presName="parTx" presStyleLbl="revTx" presStyleIdx="1" presStyleCnt="6">
        <dgm:presLayoutVars>
          <dgm:chMax val="0"/>
          <dgm:chPref val="0"/>
        </dgm:presLayoutVars>
      </dgm:prSet>
      <dgm:spPr/>
    </dgm:pt>
    <dgm:pt modelId="{A81BCCF0-C3EB-4B91-ACFB-9F9918D9BC1D}" type="pres">
      <dgm:prSet presAssocID="{769940A8-2902-478D-9CDC-2FD5DC346E43}" presName="sibTrans" presStyleCnt="0"/>
      <dgm:spPr/>
    </dgm:pt>
    <dgm:pt modelId="{7B7E9D82-3A71-49F3-878B-6BCEA151739C}" type="pres">
      <dgm:prSet presAssocID="{ACE0581D-C8D1-48D7-B29B-21110045C54D}" presName="compNode" presStyleCnt="0"/>
      <dgm:spPr/>
    </dgm:pt>
    <dgm:pt modelId="{5398EC32-FDC2-46B0-B34F-0E95ACE1A373}" type="pres">
      <dgm:prSet presAssocID="{ACE0581D-C8D1-48D7-B29B-21110045C54D}" presName="bgRect" presStyleLbl="bgShp" presStyleIdx="2" presStyleCnt="6"/>
      <dgm:spPr/>
    </dgm:pt>
    <dgm:pt modelId="{C70EAE68-66C0-4AF8-8A78-4B7A941C933F}" type="pres">
      <dgm:prSet presAssocID="{ACE0581D-C8D1-48D7-B29B-21110045C54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395F54E7-D912-487B-8CCA-2376214BA918}" type="pres">
      <dgm:prSet presAssocID="{ACE0581D-C8D1-48D7-B29B-21110045C54D}" presName="spaceRect" presStyleCnt="0"/>
      <dgm:spPr/>
    </dgm:pt>
    <dgm:pt modelId="{43C4B78E-2F23-469F-B9E8-165504DE71FD}" type="pres">
      <dgm:prSet presAssocID="{ACE0581D-C8D1-48D7-B29B-21110045C54D}" presName="parTx" presStyleLbl="revTx" presStyleIdx="2" presStyleCnt="6">
        <dgm:presLayoutVars>
          <dgm:chMax val="0"/>
          <dgm:chPref val="0"/>
        </dgm:presLayoutVars>
      </dgm:prSet>
      <dgm:spPr/>
    </dgm:pt>
    <dgm:pt modelId="{71DDA913-914C-4E5E-9591-89C94BB7C680}" type="pres">
      <dgm:prSet presAssocID="{8E1A568F-F25F-4F5C-B7E0-B86ED00771D6}" presName="sibTrans" presStyleCnt="0"/>
      <dgm:spPr/>
    </dgm:pt>
    <dgm:pt modelId="{DE0BEAE1-7340-42AB-A4FA-684E9C445E15}" type="pres">
      <dgm:prSet presAssocID="{5C2FE889-ABBE-4D33-803F-14070A5AE03C}" presName="compNode" presStyleCnt="0"/>
      <dgm:spPr/>
    </dgm:pt>
    <dgm:pt modelId="{3EBA3789-5024-45D7-BF02-C2EF7EE72F8E}" type="pres">
      <dgm:prSet presAssocID="{5C2FE889-ABBE-4D33-803F-14070A5AE03C}" presName="bgRect" presStyleLbl="bgShp" presStyleIdx="3" presStyleCnt="6"/>
      <dgm:spPr/>
    </dgm:pt>
    <dgm:pt modelId="{E8E0D82D-73E7-48B9-8AF2-159A5861336B}" type="pres">
      <dgm:prSet presAssocID="{5C2FE889-ABBE-4D33-803F-14070A5AE03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3354E1D0-967D-446E-9CF4-1864A0D78042}" type="pres">
      <dgm:prSet presAssocID="{5C2FE889-ABBE-4D33-803F-14070A5AE03C}" presName="spaceRect" presStyleCnt="0"/>
      <dgm:spPr/>
    </dgm:pt>
    <dgm:pt modelId="{06110125-3CDE-4558-9AF1-6626D366663A}" type="pres">
      <dgm:prSet presAssocID="{5C2FE889-ABBE-4D33-803F-14070A5AE03C}" presName="parTx" presStyleLbl="revTx" presStyleIdx="3" presStyleCnt="6">
        <dgm:presLayoutVars>
          <dgm:chMax val="0"/>
          <dgm:chPref val="0"/>
        </dgm:presLayoutVars>
      </dgm:prSet>
      <dgm:spPr/>
    </dgm:pt>
    <dgm:pt modelId="{A4D96971-249F-4AAB-8299-7BA121D676DE}" type="pres">
      <dgm:prSet presAssocID="{F5187687-B193-4A5A-9948-A5ED58B18682}" presName="sibTrans" presStyleCnt="0"/>
      <dgm:spPr/>
    </dgm:pt>
    <dgm:pt modelId="{63175850-8310-422E-B895-ADFB2B7C2D3C}" type="pres">
      <dgm:prSet presAssocID="{606C5E76-B5FD-41DA-ACE5-7D97B5855504}" presName="compNode" presStyleCnt="0"/>
      <dgm:spPr/>
    </dgm:pt>
    <dgm:pt modelId="{66032880-0960-4BE1-AE8F-FC8C98D73722}" type="pres">
      <dgm:prSet presAssocID="{606C5E76-B5FD-41DA-ACE5-7D97B5855504}" presName="bgRect" presStyleLbl="bgShp" presStyleIdx="4" presStyleCnt="6"/>
      <dgm:spPr/>
    </dgm:pt>
    <dgm:pt modelId="{F0E2F3D7-4B93-4534-8770-C55500474986}" type="pres">
      <dgm:prSet presAssocID="{606C5E76-B5FD-41DA-ACE5-7D97B585550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E9CAC0CB-5812-42EB-AAF6-D961D99A7BCD}" type="pres">
      <dgm:prSet presAssocID="{606C5E76-B5FD-41DA-ACE5-7D97B5855504}" presName="spaceRect" presStyleCnt="0"/>
      <dgm:spPr/>
    </dgm:pt>
    <dgm:pt modelId="{3FECAC25-A793-4320-B1DC-2990DC88C336}" type="pres">
      <dgm:prSet presAssocID="{606C5E76-B5FD-41DA-ACE5-7D97B5855504}" presName="parTx" presStyleLbl="revTx" presStyleIdx="4" presStyleCnt="6">
        <dgm:presLayoutVars>
          <dgm:chMax val="0"/>
          <dgm:chPref val="0"/>
        </dgm:presLayoutVars>
      </dgm:prSet>
      <dgm:spPr/>
    </dgm:pt>
    <dgm:pt modelId="{386FADC6-D8E9-425F-AF87-A224142D5E5B}" type="pres">
      <dgm:prSet presAssocID="{C02EE78E-4074-4D2B-9C15-DC774C4ECE99}" presName="sibTrans" presStyleCnt="0"/>
      <dgm:spPr/>
    </dgm:pt>
    <dgm:pt modelId="{7E8DF6FA-F80D-4BE4-8892-8FE3AF584AEF}" type="pres">
      <dgm:prSet presAssocID="{F4FA1A03-5AA5-4672-8061-741BA81D2DBE}" presName="compNode" presStyleCnt="0"/>
      <dgm:spPr/>
    </dgm:pt>
    <dgm:pt modelId="{E5DDBBC3-C13C-4C77-9EBF-CD9FEC0DE8DB}" type="pres">
      <dgm:prSet presAssocID="{F4FA1A03-5AA5-4672-8061-741BA81D2DBE}" presName="bgRect" presStyleLbl="bgShp" presStyleIdx="5" presStyleCnt="6"/>
      <dgm:spPr/>
    </dgm:pt>
    <dgm:pt modelId="{C71A1018-F630-4A7F-BD47-5E64F23311C2}" type="pres">
      <dgm:prSet presAssocID="{F4FA1A03-5AA5-4672-8061-741BA81D2DB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arm scene"/>
        </a:ext>
      </dgm:extLst>
    </dgm:pt>
    <dgm:pt modelId="{4A4D69AF-6541-48EB-A0AF-72D1D9038807}" type="pres">
      <dgm:prSet presAssocID="{F4FA1A03-5AA5-4672-8061-741BA81D2DBE}" presName="spaceRect" presStyleCnt="0"/>
      <dgm:spPr/>
    </dgm:pt>
    <dgm:pt modelId="{35DA6423-018D-4BFD-B645-5FF4697FD43A}" type="pres">
      <dgm:prSet presAssocID="{F4FA1A03-5AA5-4672-8061-741BA81D2DBE}" presName="parTx" presStyleLbl="revTx" presStyleIdx="5" presStyleCnt="6">
        <dgm:presLayoutVars>
          <dgm:chMax val="0"/>
          <dgm:chPref val="0"/>
        </dgm:presLayoutVars>
      </dgm:prSet>
      <dgm:spPr/>
    </dgm:pt>
  </dgm:ptLst>
  <dgm:cxnLst>
    <dgm:cxn modelId="{E9DFD182-996A-42C3-883D-DA0DA48347EF}" srcId="{B7C3E323-F7A2-4F11-886A-E13CAC21731A}" destId="{606C5E76-B5FD-41DA-ACE5-7D97B5855504}" srcOrd="4" destOrd="0" parTransId="{CD2430A0-F5D3-4622-862B-DB613D218546}" sibTransId="{C02EE78E-4074-4D2B-9C15-DC774C4ECE99}"/>
    <dgm:cxn modelId="{E8318185-6526-4DBA-ACB6-5CB2C8AA45C0}" srcId="{B7C3E323-F7A2-4F11-886A-E13CAC21731A}" destId="{F4FA1A03-5AA5-4672-8061-741BA81D2DBE}" srcOrd="5" destOrd="0" parTransId="{F64DF5FD-48EB-4CC8-A35A-3C4BE133AFD8}" sibTransId="{E8351D53-7ED2-4E16-B14D-E2E00E5678EE}"/>
    <dgm:cxn modelId="{70EBA885-E540-4B80-8D65-50D2256DB7E1}" type="presOf" srcId="{ACE0581D-C8D1-48D7-B29B-21110045C54D}" destId="{43C4B78E-2F23-469F-B9E8-165504DE71FD}" srcOrd="0" destOrd="0" presId="urn:microsoft.com/office/officeart/2018/2/layout/IconVerticalSolidList"/>
    <dgm:cxn modelId="{7041C797-7AA2-463B-85BD-DCD0D6B1125D}" srcId="{B7C3E323-F7A2-4F11-886A-E13CAC21731A}" destId="{9AC7AE66-B6AF-450E-9E66-B8CD6B062109}" srcOrd="1" destOrd="0" parTransId="{7D6DDF2D-0402-42D2-B3DA-B07BEE9DC44C}" sibTransId="{769940A8-2902-478D-9CDC-2FD5DC346E43}"/>
    <dgm:cxn modelId="{D7497E9A-6F1E-4132-962A-2AB5BC6503E4}" type="presOf" srcId="{B7C3E323-F7A2-4F11-886A-E13CAC21731A}" destId="{8A01A5A7-DE39-4A4F-9C8B-9F57185DA670}" srcOrd="0" destOrd="0" presId="urn:microsoft.com/office/officeart/2018/2/layout/IconVerticalSolidList"/>
    <dgm:cxn modelId="{63BBA1A0-C01F-4F79-B386-32F387F18268}" type="presOf" srcId="{5C2FE889-ABBE-4D33-803F-14070A5AE03C}" destId="{06110125-3CDE-4558-9AF1-6626D366663A}" srcOrd="0" destOrd="0" presId="urn:microsoft.com/office/officeart/2018/2/layout/IconVerticalSolidList"/>
    <dgm:cxn modelId="{ED552BA4-008B-47F0-89BD-249A0B952842}" type="presOf" srcId="{E3C4B408-965F-4009-9C5F-011F60C3ED48}" destId="{CF03DCB9-DB58-4EFD-9A8E-2A739C8BAEC5}" srcOrd="0" destOrd="0" presId="urn:microsoft.com/office/officeart/2018/2/layout/IconVerticalSolidList"/>
    <dgm:cxn modelId="{2F1989AB-8049-4AF1-B2F1-CDCCFE051FDA}" srcId="{B7C3E323-F7A2-4F11-886A-E13CAC21731A}" destId="{ACE0581D-C8D1-48D7-B29B-21110045C54D}" srcOrd="2" destOrd="0" parTransId="{3F2E8BED-194E-4B24-A19E-A646771F475F}" sibTransId="{8E1A568F-F25F-4F5C-B7E0-B86ED00771D6}"/>
    <dgm:cxn modelId="{1682FCDA-B191-4938-821A-4E1C49961B07}" srcId="{B7C3E323-F7A2-4F11-886A-E13CAC21731A}" destId="{E3C4B408-965F-4009-9C5F-011F60C3ED48}" srcOrd="0" destOrd="0" parTransId="{1D394DC5-5C78-4CC8-BBCA-DE8AFD667141}" sibTransId="{E5E4D6D2-D04D-4000-82F9-ADD8FC5509CB}"/>
    <dgm:cxn modelId="{BC300EF1-F090-4B11-8330-FFEEEF869CB0}" srcId="{B7C3E323-F7A2-4F11-886A-E13CAC21731A}" destId="{5C2FE889-ABBE-4D33-803F-14070A5AE03C}" srcOrd="3" destOrd="0" parTransId="{56476374-C61F-4D7A-8EC8-01365C994872}" sibTransId="{F5187687-B193-4A5A-9948-A5ED58B18682}"/>
    <dgm:cxn modelId="{A38D2AF3-C1C3-4274-8EFF-080C1DE01B87}" type="presOf" srcId="{9AC7AE66-B6AF-450E-9E66-B8CD6B062109}" destId="{0794158B-B354-4FF9-A4B4-55F4B1C9744A}" srcOrd="0" destOrd="0" presId="urn:microsoft.com/office/officeart/2018/2/layout/IconVerticalSolidList"/>
    <dgm:cxn modelId="{8A4B1AFA-2FBB-41E8-95E7-D02CD797ED1B}" type="presOf" srcId="{F4FA1A03-5AA5-4672-8061-741BA81D2DBE}" destId="{35DA6423-018D-4BFD-B645-5FF4697FD43A}" srcOrd="0" destOrd="0" presId="urn:microsoft.com/office/officeart/2018/2/layout/IconVerticalSolidList"/>
    <dgm:cxn modelId="{D39E70FC-9F88-418E-B69F-5DF0963099E9}" type="presOf" srcId="{606C5E76-B5FD-41DA-ACE5-7D97B5855504}" destId="{3FECAC25-A793-4320-B1DC-2990DC88C336}" srcOrd="0" destOrd="0" presId="urn:microsoft.com/office/officeart/2018/2/layout/IconVerticalSolidList"/>
    <dgm:cxn modelId="{907874B5-FD43-49A4-AC52-822BC7DAD005}" type="presParOf" srcId="{8A01A5A7-DE39-4A4F-9C8B-9F57185DA670}" destId="{90BF7523-6C5B-4997-8820-4A6B580ECC71}" srcOrd="0" destOrd="0" presId="urn:microsoft.com/office/officeart/2018/2/layout/IconVerticalSolidList"/>
    <dgm:cxn modelId="{4AF25861-C8B2-41C6-83B7-BD60472C85EE}" type="presParOf" srcId="{90BF7523-6C5B-4997-8820-4A6B580ECC71}" destId="{4FB947D6-F080-49D7-A3B7-0CE0D131AF9B}" srcOrd="0" destOrd="0" presId="urn:microsoft.com/office/officeart/2018/2/layout/IconVerticalSolidList"/>
    <dgm:cxn modelId="{E9B7036A-F291-4BEC-A5D0-E52FAA9634C0}" type="presParOf" srcId="{90BF7523-6C5B-4997-8820-4A6B580ECC71}" destId="{2AFBA96F-5860-40A4-9A36-0BC42977D160}" srcOrd="1" destOrd="0" presId="urn:microsoft.com/office/officeart/2018/2/layout/IconVerticalSolidList"/>
    <dgm:cxn modelId="{A399CA5F-6346-41E5-963C-3E5FF3FFFEDD}" type="presParOf" srcId="{90BF7523-6C5B-4997-8820-4A6B580ECC71}" destId="{CA40AC27-6B58-4D16-B9E7-6CDFB769380C}" srcOrd="2" destOrd="0" presId="urn:microsoft.com/office/officeart/2018/2/layout/IconVerticalSolidList"/>
    <dgm:cxn modelId="{90F3DD24-DC7D-42C2-B23D-B6FD9651DAD5}" type="presParOf" srcId="{90BF7523-6C5B-4997-8820-4A6B580ECC71}" destId="{CF03DCB9-DB58-4EFD-9A8E-2A739C8BAEC5}" srcOrd="3" destOrd="0" presId="urn:microsoft.com/office/officeart/2018/2/layout/IconVerticalSolidList"/>
    <dgm:cxn modelId="{00DA28FF-07EE-433A-8055-4B617574698F}" type="presParOf" srcId="{8A01A5A7-DE39-4A4F-9C8B-9F57185DA670}" destId="{8C136E71-41C5-4811-8AB3-85D73F1BB5BC}" srcOrd="1" destOrd="0" presId="urn:microsoft.com/office/officeart/2018/2/layout/IconVerticalSolidList"/>
    <dgm:cxn modelId="{71F8BCD8-8515-474B-A99F-63C9E596489A}" type="presParOf" srcId="{8A01A5A7-DE39-4A4F-9C8B-9F57185DA670}" destId="{B8324631-3677-4DB8-AFF0-55436FB0FB20}" srcOrd="2" destOrd="0" presId="urn:microsoft.com/office/officeart/2018/2/layout/IconVerticalSolidList"/>
    <dgm:cxn modelId="{25B5D2BC-7176-4B82-B950-5827D1ED788F}" type="presParOf" srcId="{B8324631-3677-4DB8-AFF0-55436FB0FB20}" destId="{B40BE1F4-A6AF-4ABA-96DE-01E215C36024}" srcOrd="0" destOrd="0" presId="urn:microsoft.com/office/officeart/2018/2/layout/IconVerticalSolidList"/>
    <dgm:cxn modelId="{1DFE6842-3A17-409A-83E6-36DC50FA58F9}" type="presParOf" srcId="{B8324631-3677-4DB8-AFF0-55436FB0FB20}" destId="{4ED5F0F7-107E-4589-9BFF-8D5444A3CCB8}" srcOrd="1" destOrd="0" presId="urn:microsoft.com/office/officeart/2018/2/layout/IconVerticalSolidList"/>
    <dgm:cxn modelId="{8FAB6E47-7570-4EEF-83C2-0BA311AE7437}" type="presParOf" srcId="{B8324631-3677-4DB8-AFF0-55436FB0FB20}" destId="{981C68F3-6A96-4E44-A40B-B4366CA444D0}" srcOrd="2" destOrd="0" presId="urn:microsoft.com/office/officeart/2018/2/layout/IconVerticalSolidList"/>
    <dgm:cxn modelId="{976EE288-D828-4D09-B415-23333D756117}" type="presParOf" srcId="{B8324631-3677-4DB8-AFF0-55436FB0FB20}" destId="{0794158B-B354-4FF9-A4B4-55F4B1C9744A}" srcOrd="3" destOrd="0" presId="urn:microsoft.com/office/officeart/2018/2/layout/IconVerticalSolidList"/>
    <dgm:cxn modelId="{AE8161AF-49F8-4732-96CA-5668CA536AD7}" type="presParOf" srcId="{8A01A5A7-DE39-4A4F-9C8B-9F57185DA670}" destId="{A81BCCF0-C3EB-4B91-ACFB-9F9918D9BC1D}" srcOrd="3" destOrd="0" presId="urn:microsoft.com/office/officeart/2018/2/layout/IconVerticalSolidList"/>
    <dgm:cxn modelId="{798D3F67-0E10-4D3F-82C1-43E06192869D}" type="presParOf" srcId="{8A01A5A7-DE39-4A4F-9C8B-9F57185DA670}" destId="{7B7E9D82-3A71-49F3-878B-6BCEA151739C}" srcOrd="4" destOrd="0" presId="urn:microsoft.com/office/officeart/2018/2/layout/IconVerticalSolidList"/>
    <dgm:cxn modelId="{0C3C1C5C-9E6D-4B8E-B21A-F9D54B16EAA1}" type="presParOf" srcId="{7B7E9D82-3A71-49F3-878B-6BCEA151739C}" destId="{5398EC32-FDC2-46B0-B34F-0E95ACE1A373}" srcOrd="0" destOrd="0" presId="urn:microsoft.com/office/officeart/2018/2/layout/IconVerticalSolidList"/>
    <dgm:cxn modelId="{72483DEE-9031-47E6-9D28-35DD86547313}" type="presParOf" srcId="{7B7E9D82-3A71-49F3-878B-6BCEA151739C}" destId="{C70EAE68-66C0-4AF8-8A78-4B7A941C933F}" srcOrd="1" destOrd="0" presId="urn:microsoft.com/office/officeart/2018/2/layout/IconVerticalSolidList"/>
    <dgm:cxn modelId="{295CDFEF-0F09-4715-AE15-AC67559F1F31}" type="presParOf" srcId="{7B7E9D82-3A71-49F3-878B-6BCEA151739C}" destId="{395F54E7-D912-487B-8CCA-2376214BA918}" srcOrd="2" destOrd="0" presId="urn:microsoft.com/office/officeart/2018/2/layout/IconVerticalSolidList"/>
    <dgm:cxn modelId="{C559B584-B6C9-402C-A5D1-5BDEE16394C0}" type="presParOf" srcId="{7B7E9D82-3A71-49F3-878B-6BCEA151739C}" destId="{43C4B78E-2F23-469F-B9E8-165504DE71FD}" srcOrd="3" destOrd="0" presId="urn:microsoft.com/office/officeart/2018/2/layout/IconVerticalSolidList"/>
    <dgm:cxn modelId="{9E891E3C-8626-4DE0-8A7D-C674BC8F6958}" type="presParOf" srcId="{8A01A5A7-DE39-4A4F-9C8B-9F57185DA670}" destId="{71DDA913-914C-4E5E-9591-89C94BB7C680}" srcOrd="5" destOrd="0" presId="urn:microsoft.com/office/officeart/2018/2/layout/IconVerticalSolidList"/>
    <dgm:cxn modelId="{D60D544E-9E44-48E3-B843-9EEDDB5C3B7F}" type="presParOf" srcId="{8A01A5A7-DE39-4A4F-9C8B-9F57185DA670}" destId="{DE0BEAE1-7340-42AB-A4FA-684E9C445E15}" srcOrd="6" destOrd="0" presId="urn:microsoft.com/office/officeart/2018/2/layout/IconVerticalSolidList"/>
    <dgm:cxn modelId="{F6B9BA5F-8A59-4B17-A6B3-E4AEB646D11E}" type="presParOf" srcId="{DE0BEAE1-7340-42AB-A4FA-684E9C445E15}" destId="{3EBA3789-5024-45D7-BF02-C2EF7EE72F8E}" srcOrd="0" destOrd="0" presId="urn:microsoft.com/office/officeart/2018/2/layout/IconVerticalSolidList"/>
    <dgm:cxn modelId="{353FEB2C-20FA-42A4-A837-51E390BCF9D1}" type="presParOf" srcId="{DE0BEAE1-7340-42AB-A4FA-684E9C445E15}" destId="{E8E0D82D-73E7-48B9-8AF2-159A5861336B}" srcOrd="1" destOrd="0" presId="urn:microsoft.com/office/officeart/2018/2/layout/IconVerticalSolidList"/>
    <dgm:cxn modelId="{37A875BA-C238-4677-AF6C-FD8FABB2BDC5}" type="presParOf" srcId="{DE0BEAE1-7340-42AB-A4FA-684E9C445E15}" destId="{3354E1D0-967D-446E-9CF4-1864A0D78042}" srcOrd="2" destOrd="0" presId="urn:microsoft.com/office/officeart/2018/2/layout/IconVerticalSolidList"/>
    <dgm:cxn modelId="{EF38CEB2-8CAF-4B90-A66B-91B0B688DA07}" type="presParOf" srcId="{DE0BEAE1-7340-42AB-A4FA-684E9C445E15}" destId="{06110125-3CDE-4558-9AF1-6626D366663A}" srcOrd="3" destOrd="0" presId="urn:microsoft.com/office/officeart/2018/2/layout/IconVerticalSolidList"/>
    <dgm:cxn modelId="{E1F8878C-0337-45FC-977D-711E11C57654}" type="presParOf" srcId="{8A01A5A7-DE39-4A4F-9C8B-9F57185DA670}" destId="{A4D96971-249F-4AAB-8299-7BA121D676DE}" srcOrd="7" destOrd="0" presId="urn:microsoft.com/office/officeart/2018/2/layout/IconVerticalSolidList"/>
    <dgm:cxn modelId="{5B72C47F-915C-4835-87CF-E4879745EDE8}" type="presParOf" srcId="{8A01A5A7-DE39-4A4F-9C8B-9F57185DA670}" destId="{63175850-8310-422E-B895-ADFB2B7C2D3C}" srcOrd="8" destOrd="0" presId="urn:microsoft.com/office/officeart/2018/2/layout/IconVerticalSolidList"/>
    <dgm:cxn modelId="{E7F3EBF6-7FEE-47A4-A47F-9E73C61D57DB}" type="presParOf" srcId="{63175850-8310-422E-B895-ADFB2B7C2D3C}" destId="{66032880-0960-4BE1-AE8F-FC8C98D73722}" srcOrd="0" destOrd="0" presId="urn:microsoft.com/office/officeart/2018/2/layout/IconVerticalSolidList"/>
    <dgm:cxn modelId="{23BC8AFB-B593-43D9-A00E-547D3E2E3576}" type="presParOf" srcId="{63175850-8310-422E-B895-ADFB2B7C2D3C}" destId="{F0E2F3D7-4B93-4534-8770-C55500474986}" srcOrd="1" destOrd="0" presId="urn:microsoft.com/office/officeart/2018/2/layout/IconVerticalSolidList"/>
    <dgm:cxn modelId="{ED12BA34-C403-4D45-A896-944BE29F2F36}" type="presParOf" srcId="{63175850-8310-422E-B895-ADFB2B7C2D3C}" destId="{E9CAC0CB-5812-42EB-AAF6-D961D99A7BCD}" srcOrd="2" destOrd="0" presId="urn:microsoft.com/office/officeart/2018/2/layout/IconVerticalSolidList"/>
    <dgm:cxn modelId="{303161DC-7197-4E57-990D-69EEDA00A118}" type="presParOf" srcId="{63175850-8310-422E-B895-ADFB2B7C2D3C}" destId="{3FECAC25-A793-4320-B1DC-2990DC88C336}" srcOrd="3" destOrd="0" presId="urn:microsoft.com/office/officeart/2018/2/layout/IconVerticalSolidList"/>
    <dgm:cxn modelId="{1390A7A9-64EB-4542-9CD4-889086328376}" type="presParOf" srcId="{8A01A5A7-DE39-4A4F-9C8B-9F57185DA670}" destId="{386FADC6-D8E9-425F-AF87-A224142D5E5B}" srcOrd="9" destOrd="0" presId="urn:microsoft.com/office/officeart/2018/2/layout/IconVerticalSolidList"/>
    <dgm:cxn modelId="{BB255EC7-8D13-4984-8C97-25357697B40E}" type="presParOf" srcId="{8A01A5A7-DE39-4A4F-9C8B-9F57185DA670}" destId="{7E8DF6FA-F80D-4BE4-8892-8FE3AF584AEF}" srcOrd="10" destOrd="0" presId="urn:microsoft.com/office/officeart/2018/2/layout/IconVerticalSolidList"/>
    <dgm:cxn modelId="{26A54100-599F-4602-A67A-337A83087697}" type="presParOf" srcId="{7E8DF6FA-F80D-4BE4-8892-8FE3AF584AEF}" destId="{E5DDBBC3-C13C-4C77-9EBF-CD9FEC0DE8DB}" srcOrd="0" destOrd="0" presId="urn:microsoft.com/office/officeart/2018/2/layout/IconVerticalSolidList"/>
    <dgm:cxn modelId="{5C83625C-F91C-4F8A-9F36-5369E0626DBC}" type="presParOf" srcId="{7E8DF6FA-F80D-4BE4-8892-8FE3AF584AEF}" destId="{C71A1018-F630-4A7F-BD47-5E64F23311C2}" srcOrd="1" destOrd="0" presId="urn:microsoft.com/office/officeart/2018/2/layout/IconVerticalSolidList"/>
    <dgm:cxn modelId="{571EAD09-94CF-4BCD-88F1-5911AB8F0CFA}" type="presParOf" srcId="{7E8DF6FA-F80D-4BE4-8892-8FE3AF584AEF}" destId="{4A4D69AF-6541-48EB-A0AF-72D1D9038807}" srcOrd="2" destOrd="0" presId="urn:microsoft.com/office/officeart/2018/2/layout/IconVerticalSolidList"/>
    <dgm:cxn modelId="{09F7803E-2CE2-4D76-B93F-49793F12C50A}" type="presParOf" srcId="{7E8DF6FA-F80D-4BE4-8892-8FE3AF584AEF}" destId="{35DA6423-018D-4BFD-B645-5FF4697FD43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28A350-DEA4-4DEF-91BA-D7DA252DFD46}" type="doc">
      <dgm:prSet loTypeId="urn:microsoft.com/office/officeart/2005/8/layout/vList2" loCatId="list" qsTypeId="urn:microsoft.com/office/officeart/2005/8/quickstyle/simple2" qsCatId="simple" csTypeId="urn:microsoft.com/office/officeart/2005/8/colors/accent5_2" csCatId="accent5"/>
      <dgm:spPr/>
      <dgm:t>
        <a:bodyPr/>
        <a:lstStyle/>
        <a:p>
          <a:endParaRPr lang="en-US"/>
        </a:p>
      </dgm:t>
    </dgm:pt>
    <dgm:pt modelId="{2F53D1C7-C254-48F2-A731-177A2A5C5007}">
      <dgm:prSet/>
      <dgm:spPr/>
      <dgm:t>
        <a:bodyPr/>
        <a:lstStyle/>
        <a:p>
          <a:r>
            <a:rPr lang="en-GB"/>
            <a:t>Does your child need to sit or pass a test to be considered for a place at the school? </a:t>
          </a:r>
          <a:endParaRPr lang="en-US"/>
        </a:p>
      </dgm:t>
    </dgm:pt>
    <dgm:pt modelId="{687D4BB6-C462-4608-B902-74F62F969247}" type="parTrans" cxnId="{8637351D-206D-4020-A10A-59D94F2D79CE}">
      <dgm:prSet/>
      <dgm:spPr/>
      <dgm:t>
        <a:bodyPr/>
        <a:lstStyle/>
        <a:p>
          <a:endParaRPr lang="en-US"/>
        </a:p>
      </dgm:t>
    </dgm:pt>
    <dgm:pt modelId="{0BE628E7-8D3E-4DBD-ACFF-E5D6C9B259A7}" type="sibTrans" cxnId="{8637351D-206D-4020-A10A-59D94F2D79CE}">
      <dgm:prSet/>
      <dgm:spPr/>
      <dgm:t>
        <a:bodyPr/>
        <a:lstStyle/>
        <a:p>
          <a:endParaRPr lang="en-US"/>
        </a:p>
      </dgm:t>
    </dgm:pt>
    <dgm:pt modelId="{4865E2DF-5264-4BD8-B102-12C7EC9327CA}">
      <dgm:prSet/>
      <dgm:spPr/>
      <dgm:t>
        <a:bodyPr/>
        <a:lstStyle/>
        <a:p>
          <a:r>
            <a:rPr lang="en-GB" dirty="0"/>
            <a:t>Do you know where your child fits on the school’s admission rules? </a:t>
          </a:r>
          <a:endParaRPr lang="en-US" dirty="0"/>
        </a:p>
      </dgm:t>
    </dgm:pt>
    <dgm:pt modelId="{68C448D7-8225-4649-B7F9-DEAB7078CD3D}" type="parTrans" cxnId="{9C33036C-C383-47C3-93A1-109BDDCAB2A0}">
      <dgm:prSet/>
      <dgm:spPr/>
      <dgm:t>
        <a:bodyPr/>
        <a:lstStyle/>
        <a:p>
          <a:endParaRPr lang="en-US"/>
        </a:p>
      </dgm:t>
    </dgm:pt>
    <dgm:pt modelId="{47A49EA7-0719-4BD9-BB6B-8285671589F6}" type="sibTrans" cxnId="{9C33036C-C383-47C3-93A1-109BDDCAB2A0}">
      <dgm:prSet/>
      <dgm:spPr/>
      <dgm:t>
        <a:bodyPr/>
        <a:lstStyle/>
        <a:p>
          <a:endParaRPr lang="en-US"/>
        </a:p>
      </dgm:t>
    </dgm:pt>
    <dgm:pt modelId="{AF2B71D0-3447-4379-8120-0C739173BBEE}">
      <dgm:prSet/>
      <dgm:spPr/>
      <dgm:t>
        <a:bodyPr/>
        <a:lstStyle/>
        <a:p>
          <a:r>
            <a:rPr lang="en-GB"/>
            <a:t>Do you need to complete a supplementary information form (SIF) for the school? (e.g. Due to faith or because your child is eligible for Pupil Premium)</a:t>
          </a:r>
          <a:endParaRPr lang="en-US"/>
        </a:p>
      </dgm:t>
    </dgm:pt>
    <dgm:pt modelId="{BEF19E15-A7ED-4731-9EC9-BA2F34C30952}" type="parTrans" cxnId="{D620D905-4639-4A4A-97AC-481B925ECFCB}">
      <dgm:prSet/>
      <dgm:spPr/>
      <dgm:t>
        <a:bodyPr/>
        <a:lstStyle/>
        <a:p>
          <a:endParaRPr lang="en-US"/>
        </a:p>
      </dgm:t>
    </dgm:pt>
    <dgm:pt modelId="{BD328837-9EDC-4FCA-8845-CDF5DD68BCEF}" type="sibTrans" cxnId="{D620D905-4639-4A4A-97AC-481B925ECFCB}">
      <dgm:prSet/>
      <dgm:spPr/>
      <dgm:t>
        <a:bodyPr/>
        <a:lstStyle/>
        <a:p>
          <a:endParaRPr lang="en-US"/>
        </a:p>
      </dgm:t>
    </dgm:pt>
    <dgm:pt modelId="{8CBEB443-BEBC-43EA-9A4F-974D29976734}">
      <dgm:prSet/>
      <dgm:spPr/>
      <dgm:t>
        <a:bodyPr/>
        <a:lstStyle/>
        <a:p>
          <a:r>
            <a:rPr lang="en-GB"/>
            <a:t>Do you live in catchment? (Check this on the Buckinghamshire Council website)</a:t>
          </a:r>
          <a:endParaRPr lang="en-US"/>
        </a:p>
      </dgm:t>
    </dgm:pt>
    <dgm:pt modelId="{AC62D6C1-253F-4EFE-8042-0C546476A278}" type="parTrans" cxnId="{D55EFC40-A467-4817-9FCB-6CC954E46773}">
      <dgm:prSet/>
      <dgm:spPr/>
      <dgm:t>
        <a:bodyPr/>
        <a:lstStyle/>
        <a:p>
          <a:endParaRPr lang="en-US"/>
        </a:p>
      </dgm:t>
    </dgm:pt>
    <dgm:pt modelId="{2E128F53-5711-4B83-A839-FFEE2704D823}" type="sibTrans" cxnId="{D55EFC40-A467-4817-9FCB-6CC954E46773}">
      <dgm:prSet/>
      <dgm:spPr/>
      <dgm:t>
        <a:bodyPr/>
        <a:lstStyle/>
        <a:p>
          <a:endParaRPr lang="en-US"/>
        </a:p>
      </dgm:t>
    </dgm:pt>
    <dgm:pt modelId="{5A92A9A3-8A6B-49DB-9C5A-64F1243624B3}" type="pres">
      <dgm:prSet presAssocID="{8E28A350-DEA4-4DEF-91BA-D7DA252DFD46}" presName="linear" presStyleCnt="0">
        <dgm:presLayoutVars>
          <dgm:animLvl val="lvl"/>
          <dgm:resizeHandles val="exact"/>
        </dgm:presLayoutVars>
      </dgm:prSet>
      <dgm:spPr/>
    </dgm:pt>
    <dgm:pt modelId="{490D6F27-94EC-48BF-A778-F04449F03159}" type="pres">
      <dgm:prSet presAssocID="{2F53D1C7-C254-48F2-A731-177A2A5C5007}" presName="parentText" presStyleLbl="node1" presStyleIdx="0" presStyleCnt="4">
        <dgm:presLayoutVars>
          <dgm:chMax val="0"/>
          <dgm:bulletEnabled val="1"/>
        </dgm:presLayoutVars>
      </dgm:prSet>
      <dgm:spPr/>
    </dgm:pt>
    <dgm:pt modelId="{D46F95F5-3FB4-4A21-BA46-00ED1D06E721}" type="pres">
      <dgm:prSet presAssocID="{0BE628E7-8D3E-4DBD-ACFF-E5D6C9B259A7}" presName="spacer" presStyleCnt="0"/>
      <dgm:spPr/>
    </dgm:pt>
    <dgm:pt modelId="{ACE00FDF-F081-4BC4-B4EB-F21A7C0BB93C}" type="pres">
      <dgm:prSet presAssocID="{4865E2DF-5264-4BD8-B102-12C7EC9327CA}" presName="parentText" presStyleLbl="node1" presStyleIdx="1" presStyleCnt="4">
        <dgm:presLayoutVars>
          <dgm:chMax val="0"/>
          <dgm:bulletEnabled val="1"/>
        </dgm:presLayoutVars>
      </dgm:prSet>
      <dgm:spPr/>
    </dgm:pt>
    <dgm:pt modelId="{BF008A3A-8CCB-4A4B-8123-1D727D87BFD4}" type="pres">
      <dgm:prSet presAssocID="{47A49EA7-0719-4BD9-BB6B-8285671589F6}" presName="spacer" presStyleCnt="0"/>
      <dgm:spPr/>
    </dgm:pt>
    <dgm:pt modelId="{A6EDF358-89B2-4007-9E98-B934E2FF4BD2}" type="pres">
      <dgm:prSet presAssocID="{AF2B71D0-3447-4379-8120-0C739173BBEE}" presName="parentText" presStyleLbl="node1" presStyleIdx="2" presStyleCnt="4">
        <dgm:presLayoutVars>
          <dgm:chMax val="0"/>
          <dgm:bulletEnabled val="1"/>
        </dgm:presLayoutVars>
      </dgm:prSet>
      <dgm:spPr/>
    </dgm:pt>
    <dgm:pt modelId="{2FE1B033-DF32-4EDB-9173-DEF26F620226}" type="pres">
      <dgm:prSet presAssocID="{BD328837-9EDC-4FCA-8845-CDF5DD68BCEF}" presName="spacer" presStyleCnt="0"/>
      <dgm:spPr/>
    </dgm:pt>
    <dgm:pt modelId="{3459D33E-72B6-4F40-A2E8-C6AF36CEB495}" type="pres">
      <dgm:prSet presAssocID="{8CBEB443-BEBC-43EA-9A4F-974D29976734}" presName="parentText" presStyleLbl="node1" presStyleIdx="3" presStyleCnt="4">
        <dgm:presLayoutVars>
          <dgm:chMax val="0"/>
          <dgm:bulletEnabled val="1"/>
        </dgm:presLayoutVars>
      </dgm:prSet>
      <dgm:spPr/>
    </dgm:pt>
  </dgm:ptLst>
  <dgm:cxnLst>
    <dgm:cxn modelId="{D620D905-4639-4A4A-97AC-481B925ECFCB}" srcId="{8E28A350-DEA4-4DEF-91BA-D7DA252DFD46}" destId="{AF2B71D0-3447-4379-8120-0C739173BBEE}" srcOrd="2" destOrd="0" parTransId="{BEF19E15-A7ED-4731-9EC9-BA2F34C30952}" sibTransId="{BD328837-9EDC-4FCA-8845-CDF5DD68BCEF}"/>
    <dgm:cxn modelId="{D5C5110E-C987-42DF-B521-EE4ABED90539}" type="presOf" srcId="{AF2B71D0-3447-4379-8120-0C739173BBEE}" destId="{A6EDF358-89B2-4007-9E98-B934E2FF4BD2}" srcOrd="0" destOrd="0" presId="urn:microsoft.com/office/officeart/2005/8/layout/vList2"/>
    <dgm:cxn modelId="{215ED512-A435-4381-8AB4-9A180E7786AF}" type="presOf" srcId="{8CBEB443-BEBC-43EA-9A4F-974D29976734}" destId="{3459D33E-72B6-4F40-A2E8-C6AF36CEB495}" srcOrd="0" destOrd="0" presId="urn:microsoft.com/office/officeart/2005/8/layout/vList2"/>
    <dgm:cxn modelId="{31E59618-F7F2-4B19-A58A-5B00D100AD25}" type="presOf" srcId="{8E28A350-DEA4-4DEF-91BA-D7DA252DFD46}" destId="{5A92A9A3-8A6B-49DB-9C5A-64F1243624B3}" srcOrd="0" destOrd="0" presId="urn:microsoft.com/office/officeart/2005/8/layout/vList2"/>
    <dgm:cxn modelId="{8637351D-206D-4020-A10A-59D94F2D79CE}" srcId="{8E28A350-DEA4-4DEF-91BA-D7DA252DFD46}" destId="{2F53D1C7-C254-48F2-A731-177A2A5C5007}" srcOrd="0" destOrd="0" parTransId="{687D4BB6-C462-4608-B902-74F62F969247}" sibTransId="{0BE628E7-8D3E-4DBD-ACFF-E5D6C9B259A7}"/>
    <dgm:cxn modelId="{A528DA2C-6553-41F5-BBDB-566E0A6533A7}" type="presOf" srcId="{4865E2DF-5264-4BD8-B102-12C7EC9327CA}" destId="{ACE00FDF-F081-4BC4-B4EB-F21A7C0BB93C}" srcOrd="0" destOrd="0" presId="urn:microsoft.com/office/officeart/2005/8/layout/vList2"/>
    <dgm:cxn modelId="{D55EFC40-A467-4817-9FCB-6CC954E46773}" srcId="{8E28A350-DEA4-4DEF-91BA-D7DA252DFD46}" destId="{8CBEB443-BEBC-43EA-9A4F-974D29976734}" srcOrd="3" destOrd="0" parTransId="{AC62D6C1-253F-4EFE-8042-0C546476A278}" sibTransId="{2E128F53-5711-4B83-A839-FFEE2704D823}"/>
    <dgm:cxn modelId="{9C33036C-C383-47C3-93A1-109BDDCAB2A0}" srcId="{8E28A350-DEA4-4DEF-91BA-D7DA252DFD46}" destId="{4865E2DF-5264-4BD8-B102-12C7EC9327CA}" srcOrd="1" destOrd="0" parTransId="{68C448D7-8225-4649-B7F9-DEAB7078CD3D}" sibTransId="{47A49EA7-0719-4BD9-BB6B-8285671589F6}"/>
    <dgm:cxn modelId="{4F59179F-D1BC-4B01-9150-42CB3464845E}" type="presOf" srcId="{2F53D1C7-C254-48F2-A731-177A2A5C5007}" destId="{490D6F27-94EC-48BF-A778-F04449F03159}" srcOrd="0" destOrd="0" presId="urn:microsoft.com/office/officeart/2005/8/layout/vList2"/>
    <dgm:cxn modelId="{124FD47E-6B85-40F7-898A-881B857F0FD0}" type="presParOf" srcId="{5A92A9A3-8A6B-49DB-9C5A-64F1243624B3}" destId="{490D6F27-94EC-48BF-A778-F04449F03159}" srcOrd="0" destOrd="0" presId="urn:microsoft.com/office/officeart/2005/8/layout/vList2"/>
    <dgm:cxn modelId="{6854772B-264B-4D4C-8FF4-56E8B318F951}" type="presParOf" srcId="{5A92A9A3-8A6B-49DB-9C5A-64F1243624B3}" destId="{D46F95F5-3FB4-4A21-BA46-00ED1D06E721}" srcOrd="1" destOrd="0" presId="urn:microsoft.com/office/officeart/2005/8/layout/vList2"/>
    <dgm:cxn modelId="{7AD28E27-A8FE-4BEE-B7FA-20B4D7BA7E3D}" type="presParOf" srcId="{5A92A9A3-8A6B-49DB-9C5A-64F1243624B3}" destId="{ACE00FDF-F081-4BC4-B4EB-F21A7C0BB93C}" srcOrd="2" destOrd="0" presId="urn:microsoft.com/office/officeart/2005/8/layout/vList2"/>
    <dgm:cxn modelId="{39C75440-5137-4DF0-B6D8-730004AD6E2B}" type="presParOf" srcId="{5A92A9A3-8A6B-49DB-9C5A-64F1243624B3}" destId="{BF008A3A-8CCB-4A4B-8123-1D727D87BFD4}" srcOrd="3" destOrd="0" presId="urn:microsoft.com/office/officeart/2005/8/layout/vList2"/>
    <dgm:cxn modelId="{8BB64CA2-4697-493D-A9CF-598F3CF6C8A4}" type="presParOf" srcId="{5A92A9A3-8A6B-49DB-9C5A-64F1243624B3}" destId="{A6EDF358-89B2-4007-9E98-B934E2FF4BD2}" srcOrd="4" destOrd="0" presId="urn:microsoft.com/office/officeart/2005/8/layout/vList2"/>
    <dgm:cxn modelId="{32064335-C3DE-4D5A-921A-D17B1CBF5499}" type="presParOf" srcId="{5A92A9A3-8A6B-49DB-9C5A-64F1243624B3}" destId="{2FE1B033-DF32-4EDB-9173-DEF26F620226}" srcOrd="5" destOrd="0" presId="urn:microsoft.com/office/officeart/2005/8/layout/vList2"/>
    <dgm:cxn modelId="{BB68CB78-2814-4108-AAFE-DF209AABB4FC}" type="presParOf" srcId="{5A92A9A3-8A6B-49DB-9C5A-64F1243624B3}" destId="{3459D33E-72B6-4F40-A2E8-C6AF36CEB49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17B54D-CC0E-453E-927F-79F40F0A43C1}"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1DCD3D75-85CA-42F3-95FD-49B6341A3C21}">
      <dgm:prSet/>
      <dgm:spPr/>
      <dgm:t>
        <a:bodyPr/>
        <a:lstStyle/>
        <a:p>
          <a:r>
            <a:rPr lang="en-GB"/>
            <a:t>Transport is given to the </a:t>
          </a:r>
          <a:r>
            <a:rPr lang="en-GB" b="1" u="sng"/>
            <a:t>nearest</a:t>
          </a:r>
          <a:r>
            <a:rPr lang="en-GB"/>
            <a:t> secondary school if: </a:t>
          </a:r>
          <a:endParaRPr lang="en-US"/>
        </a:p>
      </dgm:t>
    </dgm:pt>
    <dgm:pt modelId="{E4B2C534-F67B-417D-AA51-540F3F2DC2A0}" type="parTrans" cxnId="{78018497-1AD2-4FD2-A9F0-A297AFC3C0FA}">
      <dgm:prSet/>
      <dgm:spPr/>
      <dgm:t>
        <a:bodyPr/>
        <a:lstStyle/>
        <a:p>
          <a:endParaRPr lang="en-US"/>
        </a:p>
      </dgm:t>
    </dgm:pt>
    <dgm:pt modelId="{0E71EC7F-05AF-45F8-AEDA-9585D8F740D7}" type="sibTrans" cxnId="{78018497-1AD2-4FD2-A9F0-A297AFC3C0FA}">
      <dgm:prSet/>
      <dgm:spPr/>
      <dgm:t>
        <a:bodyPr/>
        <a:lstStyle/>
        <a:p>
          <a:endParaRPr lang="en-US"/>
        </a:p>
      </dgm:t>
    </dgm:pt>
    <dgm:pt modelId="{14C4CC52-5300-4939-992C-31589B118E60}">
      <dgm:prSet/>
      <dgm:spPr/>
      <dgm:t>
        <a:bodyPr/>
        <a:lstStyle/>
        <a:p>
          <a:r>
            <a:rPr lang="en-GB" dirty="0"/>
            <a:t>Over three miles away, or </a:t>
          </a:r>
          <a:endParaRPr lang="en-US" dirty="0"/>
        </a:p>
      </dgm:t>
    </dgm:pt>
    <dgm:pt modelId="{DBD0DACC-5386-435D-A0D4-49A6CD67DE5B}" type="parTrans" cxnId="{22FE338F-C2AF-4F3F-BBBC-635885842557}">
      <dgm:prSet/>
      <dgm:spPr/>
      <dgm:t>
        <a:bodyPr/>
        <a:lstStyle/>
        <a:p>
          <a:endParaRPr lang="en-US"/>
        </a:p>
      </dgm:t>
    </dgm:pt>
    <dgm:pt modelId="{09E646C3-BB82-41EE-99AE-00EE77B0BE56}" type="sibTrans" cxnId="{22FE338F-C2AF-4F3F-BBBC-635885842557}">
      <dgm:prSet/>
      <dgm:spPr/>
      <dgm:t>
        <a:bodyPr/>
        <a:lstStyle/>
        <a:p>
          <a:endParaRPr lang="en-US"/>
        </a:p>
      </dgm:t>
    </dgm:pt>
    <dgm:pt modelId="{EE4060D0-1431-4B0E-8181-31F6645D0C06}">
      <dgm:prSet/>
      <dgm:spPr/>
      <dgm:t>
        <a:bodyPr/>
        <a:lstStyle/>
        <a:p>
          <a:r>
            <a:rPr lang="en-GB" dirty="0"/>
            <a:t>Under three miles but the route is an ‘unsafe walking route’</a:t>
          </a:r>
          <a:endParaRPr lang="en-US" dirty="0"/>
        </a:p>
      </dgm:t>
    </dgm:pt>
    <dgm:pt modelId="{391712B1-E91A-4CFD-B8B0-B74D79DD60C8}" type="parTrans" cxnId="{6A3BB0F6-4B22-4C7E-80E7-FAF74C8FA9FB}">
      <dgm:prSet/>
      <dgm:spPr/>
      <dgm:t>
        <a:bodyPr/>
        <a:lstStyle/>
        <a:p>
          <a:endParaRPr lang="en-US"/>
        </a:p>
      </dgm:t>
    </dgm:pt>
    <dgm:pt modelId="{1AAE8AC6-2D3D-4D5C-9100-820ED35D52D4}" type="sibTrans" cxnId="{6A3BB0F6-4B22-4C7E-80E7-FAF74C8FA9FB}">
      <dgm:prSet/>
      <dgm:spPr/>
      <dgm:t>
        <a:bodyPr/>
        <a:lstStyle/>
        <a:p>
          <a:endParaRPr lang="en-US"/>
        </a:p>
      </dgm:t>
    </dgm:pt>
    <dgm:pt modelId="{554EB8A9-8F24-4BE3-B7A9-D2E1131CCAB9}">
      <dgm:prSet/>
      <dgm:spPr/>
      <dgm:t>
        <a:bodyPr/>
        <a:lstStyle/>
        <a:p>
          <a:r>
            <a:rPr lang="en-GB" dirty="0"/>
            <a:t>Check on </a:t>
          </a:r>
          <a:r>
            <a:rPr lang="en-GB"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Find my child a school place (buckscc.gov.uk)</a:t>
          </a:r>
          <a:r>
            <a:rPr lang="en-GB" dirty="0">
              <a:solidFill>
                <a:schemeClr val="tx1"/>
              </a:solidFill>
            </a:rPr>
            <a:t> </a:t>
          </a:r>
          <a:r>
            <a:rPr lang="en-GB" dirty="0"/>
            <a:t>to find your nearest school for transport purposes</a:t>
          </a:r>
          <a:endParaRPr lang="en-US" dirty="0"/>
        </a:p>
      </dgm:t>
    </dgm:pt>
    <dgm:pt modelId="{296E3C94-E9BE-4E11-B18D-091111D6F22D}" type="parTrans" cxnId="{16EF6E27-F452-45D9-AA29-54902632716F}">
      <dgm:prSet/>
      <dgm:spPr/>
      <dgm:t>
        <a:bodyPr/>
        <a:lstStyle/>
        <a:p>
          <a:endParaRPr lang="en-US"/>
        </a:p>
      </dgm:t>
    </dgm:pt>
    <dgm:pt modelId="{9E7B9D42-9F68-4F44-8CB8-6F56F1677A44}" type="sibTrans" cxnId="{16EF6E27-F452-45D9-AA29-54902632716F}">
      <dgm:prSet/>
      <dgm:spPr/>
      <dgm:t>
        <a:bodyPr/>
        <a:lstStyle/>
        <a:p>
          <a:endParaRPr lang="en-US"/>
        </a:p>
      </dgm:t>
    </dgm:pt>
    <dgm:pt modelId="{4F61D16B-C019-4AB6-9279-E8CBBF58CBB5}">
      <dgm:prSet/>
      <dgm:spPr/>
      <dgm:t>
        <a:bodyPr/>
        <a:lstStyle/>
        <a:p>
          <a:r>
            <a:rPr lang="en-GB" dirty="0"/>
            <a:t>All secondary schools are treated equally (grammar/upper/comprehensive/free)</a:t>
          </a:r>
          <a:endParaRPr lang="en-US" dirty="0"/>
        </a:p>
      </dgm:t>
    </dgm:pt>
    <dgm:pt modelId="{7ABE924A-FFD7-41F1-B19C-2ACAE4080AF9}" type="parTrans" cxnId="{0C2486BA-C37E-4066-A103-9F39F8572CEA}">
      <dgm:prSet/>
      <dgm:spPr/>
      <dgm:t>
        <a:bodyPr/>
        <a:lstStyle/>
        <a:p>
          <a:endParaRPr lang="en-US"/>
        </a:p>
      </dgm:t>
    </dgm:pt>
    <dgm:pt modelId="{15C09780-CB04-40C2-9C21-73D956A134D1}" type="sibTrans" cxnId="{0C2486BA-C37E-4066-A103-9F39F8572CEA}">
      <dgm:prSet/>
      <dgm:spPr/>
      <dgm:t>
        <a:bodyPr/>
        <a:lstStyle/>
        <a:p>
          <a:endParaRPr lang="en-US"/>
        </a:p>
      </dgm:t>
    </dgm:pt>
    <dgm:pt modelId="{D817DB4C-8616-4828-BCCC-76EABF4D86C6}">
      <dgm:prSet/>
      <dgm:spPr/>
      <dgm:t>
        <a:bodyPr/>
        <a:lstStyle/>
        <a:p>
          <a:r>
            <a:rPr lang="en-GB" dirty="0"/>
            <a:t>If you qualify for grammar school and attend your nearest grammar school, you will only be assisted with transport if there is </a:t>
          </a:r>
          <a:r>
            <a:rPr lang="en-GB" i="1" dirty="0"/>
            <a:t>no nearer </a:t>
          </a:r>
          <a:r>
            <a:rPr lang="en-GB" dirty="0"/>
            <a:t>upper school.</a:t>
          </a:r>
          <a:endParaRPr lang="en-US" dirty="0"/>
        </a:p>
      </dgm:t>
    </dgm:pt>
    <dgm:pt modelId="{8EA9936B-65FD-4ECD-84DF-97012228E6EE}" type="parTrans" cxnId="{F922E7EA-16A9-4DDA-97EC-1B7ED9B57FDD}">
      <dgm:prSet/>
      <dgm:spPr/>
      <dgm:t>
        <a:bodyPr/>
        <a:lstStyle/>
        <a:p>
          <a:endParaRPr lang="en-US"/>
        </a:p>
      </dgm:t>
    </dgm:pt>
    <dgm:pt modelId="{27F6F3E3-30EF-4D00-92A8-291EC07EB9B1}" type="sibTrans" cxnId="{F922E7EA-16A9-4DDA-97EC-1B7ED9B57FDD}">
      <dgm:prSet/>
      <dgm:spPr/>
      <dgm:t>
        <a:bodyPr/>
        <a:lstStyle/>
        <a:p>
          <a:endParaRPr lang="en-US"/>
        </a:p>
      </dgm:t>
    </dgm:pt>
    <dgm:pt modelId="{CC379AC1-2CBC-45F4-9118-0CCA0B77B028}">
      <dgm:prSet/>
      <dgm:spPr/>
      <dgm:t>
        <a:bodyPr/>
        <a:lstStyle/>
        <a:p>
          <a:r>
            <a:rPr lang="en-GB"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School transport options | Buckinghamshire Council</a:t>
          </a:r>
          <a:endParaRPr lang="en-US" dirty="0">
            <a:solidFill>
              <a:schemeClr val="tx1"/>
            </a:solidFill>
          </a:endParaRPr>
        </a:p>
      </dgm:t>
    </dgm:pt>
    <dgm:pt modelId="{2A542A2D-B66F-4B97-8508-70298E494F58}" type="parTrans" cxnId="{E7736B89-8EEB-4AF1-BE81-6DD994B7D57A}">
      <dgm:prSet/>
      <dgm:spPr/>
      <dgm:t>
        <a:bodyPr/>
        <a:lstStyle/>
        <a:p>
          <a:endParaRPr lang="en-US"/>
        </a:p>
      </dgm:t>
    </dgm:pt>
    <dgm:pt modelId="{01DDC15C-AE22-4433-AE89-503152FE78A4}" type="sibTrans" cxnId="{E7736B89-8EEB-4AF1-BE81-6DD994B7D57A}">
      <dgm:prSet/>
      <dgm:spPr/>
      <dgm:t>
        <a:bodyPr/>
        <a:lstStyle/>
        <a:p>
          <a:endParaRPr lang="en-US"/>
        </a:p>
      </dgm:t>
    </dgm:pt>
    <dgm:pt modelId="{AA6DD2C2-8114-4EB6-9A47-5643EF09C5BA}" type="pres">
      <dgm:prSet presAssocID="{9917B54D-CC0E-453E-927F-79F40F0A43C1}" presName="diagram" presStyleCnt="0">
        <dgm:presLayoutVars>
          <dgm:dir/>
          <dgm:resizeHandles val="exact"/>
        </dgm:presLayoutVars>
      </dgm:prSet>
      <dgm:spPr/>
    </dgm:pt>
    <dgm:pt modelId="{F3B2A112-C473-409B-843B-D25B388E681A}" type="pres">
      <dgm:prSet presAssocID="{1DCD3D75-85CA-42F3-95FD-49B6341A3C21}" presName="node" presStyleLbl="node1" presStyleIdx="0" presStyleCnt="1">
        <dgm:presLayoutVars>
          <dgm:bulletEnabled val="1"/>
        </dgm:presLayoutVars>
      </dgm:prSet>
      <dgm:spPr/>
    </dgm:pt>
  </dgm:ptLst>
  <dgm:cxnLst>
    <dgm:cxn modelId="{683AA924-25EC-4BFC-9392-16892C378838}" type="presOf" srcId="{14C4CC52-5300-4939-992C-31589B118E60}" destId="{F3B2A112-C473-409B-843B-D25B388E681A}" srcOrd="0" destOrd="1" presId="urn:microsoft.com/office/officeart/2005/8/layout/default"/>
    <dgm:cxn modelId="{16EF6E27-F452-45D9-AA29-54902632716F}" srcId="{1DCD3D75-85CA-42F3-95FD-49B6341A3C21}" destId="{554EB8A9-8F24-4BE3-B7A9-D2E1131CCAB9}" srcOrd="2" destOrd="0" parTransId="{296E3C94-E9BE-4E11-B18D-091111D6F22D}" sibTransId="{9E7B9D42-9F68-4F44-8CB8-6F56F1677A44}"/>
    <dgm:cxn modelId="{18551184-903A-4C35-B986-B0B827753734}" type="presOf" srcId="{EE4060D0-1431-4B0E-8181-31F6645D0C06}" destId="{F3B2A112-C473-409B-843B-D25B388E681A}" srcOrd="0" destOrd="2" presId="urn:microsoft.com/office/officeart/2005/8/layout/default"/>
    <dgm:cxn modelId="{E7736B89-8EEB-4AF1-BE81-6DD994B7D57A}" srcId="{1DCD3D75-85CA-42F3-95FD-49B6341A3C21}" destId="{CC379AC1-2CBC-45F4-9118-0CCA0B77B028}" srcOrd="5" destOrd="0" parTransId="{2A542A2D-B66F-4B97-8508-70298E494F58}" sibTransId="{01DDC15C-AE22-4433-AE89-503152FE78A4}"/>
    <dgm:cxn modelId="{22FE338F-C2AF-4F3F-BBBC-635885842557}" srcId="{1DCD3D75-85CA-42F3-95FD-49B6341A3C21}" destId="{14C4CC52-5300-4939-992C-31589B118E60}" srcOrd="0" destOrd="0" parTransId="{DBD0DACC-5386-435D-A0D4-49A6CD67DE5B}" sibTransId="{09E646C3-BB82-41EE-99AE-00EE77B0BE56}"/>
    <dgm:cxn modelId="{78018497-1AD2-4FD2-A9F0-A297AFC3C0FA}" srcId="{9917B54D-CC0E-453E-927F-79F40F0A43C1}" destId="{1DCD3D75-85CA-42F3-95FD-49B6341A3C21}" srcOrd="0" destOrd="0" parTransId="{E4B2C534-F67B-417D-AA51-540F3F2DC2A0}" sibTransId="{0E71EC7F-05AF-45F8-AEDA-9585D8F740D7}"/>
    <dgm:cxn modelId="{42C81DB8-16B3-4364-86CD-FFD682DF9FD8}" type="presOf" srcId="{D817DB4C-8616-4828-BCCC-76EABF4D86C6}" destId="{F3B2A112-C473-409B-843B-D25B388E681A}" srcOrd="0" destOrd="5" presId="urn:microsoft.com/office/officeart/2005/8/layout/default"/>
    <dgm:cxn modelId="{33A2EAB9-476C-4CF8-AF75-47636072B510}" type="presOf" srcId="{1DCD3D75-85CA-42F3-95FD-49B6341A3C21}" destId="{F3B2A112-C473-409B-843B-D25B388E681A}" srcOrd="0" destOrd="0" presId="urn:microsoft.com/office/officeart/2005/8/layout/default"/>
    <dgm:cxn modelId="{0C2486BA-C37E-4066-A103-9F39F8572CEA}" srcId="{1DCD3D75-85CA-42F3-95FD-49B6341A3C21}" destId="{4F61D16B-C019-4AB6-9279-E8CBBF58CBB5}" srcOrd="3" destOrd="0" parTransId="{7ABE924A-FFD7-41F1-B19C-2ACAE4080AF9}" sibTransId="{15C09780-CB04-40C2-9C21-73D956A134D1}"/>
    <dgm:cxn modelId="{9322FCC3-37C7-4E9D-B4A7-4F3052ED0CB7}" type="presOf" srcId="{554EB8A9-8F24-4BE3-B7A9-D2E1131CCAB9}" destId="{F3B2A112-C473-409B-843B-D25B388E681A}" srcOrd="0" destOrd="3" presId="urn:microsoft.com/office/officeart/2005/8/layout/default"/>
    <dgm:cxn modelId="{3281E1D4-D703-4F9D-904A-CDB44F5C480E}" type="presOf" srcId="{4F61D16B-C019-4AB6-9279-E8CBBF58CBB5}" destId="{F3B2A112-C473-409B-843B-D25B388E681A}" srcOrd="0" destOrd="4" presId="urn:microsoft.com/office/officeart/2005/8/layout/default"/>
    <dgm:cxn modelId="{6D6B7DE1-A22B-4DA5-B332-9FB6EAF4C224}" type="presOf" srcId="{CC379AC1-2CBC-45F4-9118-0CCA0B77B028}" destId="{F3B2A112-C473-409B-843B-D25B388E681A}" srcOrd="0" destOrd="6" presId="urn:microsoft.com/office/officeart/2005/8/layout/default"/>
    <dgm:cxn modelId="{2C6D36E9-A669-41E0-B350-CB6B73306F3D}" type="presOf" srcId="{9917B54D-CC0E-453E-927F-79F40F0A43C1}" destId="{AA6DD2C2-8114-4EB6-9A47-5643EF09C5BA}" srcOrd="0" destOrd="0" presId="urn:microsoft.com/office/officeart/2005/8/layout/default"/>
    <dgm:cxn modelId="{F922E7EA-16A9-4DDA-97EC-1B7ED9B57FDD}" srcId="{1DCD3D75-85CA-42F3-95FD-49B6341A3C21}" destId="{D817DB4C-8616-4828-BCCC-76EABF4D86C6}" srcOrd="4" destOrd="0" parTransId="{8EA9936B-65FD-4ECD-84DF-97012228E6EE}" sibTransId="{27F6F3E3-30EF-4D00-92A8-291EC07EB9B1}"/>
    <dgm:cxn modelId="{6A3BB0F6-4B22-4C7E-80E7-FAF74C8FA9FB}" srcId="{1DCD3D75-85CA-42F3-95FD-49B6341A3C21}" destId="{EE4060D0-1431-4B0E-8181-31F6645D0C06}" srcOrd="1" destOrd="0" parTransId="{391712B1-E91A-4CFD-B8B0-B74D79DD60C8}" sibTransId="{1AAE8AC6-2D3D-4D5C-9100-820ED35D52D4}"/>
    <dgm:cxn modelId="{86BE4EDD-D776-437C-BF79-E502805CDDE0}" type="presParOf" srcId="{AA6DD2C2-8114-4EB6-9A47-5643EF09C5BA}" destId="{F3B2A112-C473-409B-843B-D25B388E681A}"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C5B41F-1E8E-4A38-8E6A-8AEF57514C9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54CA277-9CA4-43BC-800C-AE4CA1AC7251}">
      <dgm:prSet/>
      <dgm:spPr/>
      <dgm:t>
        <a:bodyPr/>
        <a:lstStyle/>
        <a:p>
          <a:r>
            <a:rPr lang="en-GB"/>
            <a:t>You can appeal for any school you have been refused</a:t>
          </a:r>
          <a:endParaRPr lang="en-US"/>
        </a:p>
      </dgm:t>
    </dgm:pt>
    <dgm:pt modelId="{6BC209E9-B81F-44B9-A038-E2F319F1F041}" type="parTrans" cxnId="{835A244D-A618-4E3A-BB39-6A2776B03A56}">
      <dgm:prSet/>
      <dgm:spPr/>
      <dgm:t>
        <a:bodyPr/>
        <a:lstStyle/>
        <a:p>
          <a:endParaRPr lang="en-US"/>
        </a:p>
      </dgm:t>
    </dgm:pt>
    <dgm:pt modelId="{8CCC3DBD-F3A6-4B0A-9C93-49F51FA8CCAC}" type="sibTrans" cxnId="{835A244D-A618-4E3A-BB39-6A2776B03A56}">
      <dgm:prSet/>
      <dgm:spPr/>
      <dgm:t>
        <a:bodyPr/>
        <a:lstStyle/>
        <a:p>
          <a:endParaRPr lang="en-US"/>
        </a:p>
      </dgm:t>
    </dgm:pt>
    <dgm:pt modelId="{0926560D-43FE-4EFF-8452-92C9B06821E0}">
      <dgm:prSet/>
      <dgm:spPr/>
      <dgm:t>
        <a:bodyPr/>
        <a:lstStyle/>
        <a:p>
          <a:r>
            <a:rPr lang="en-GB"/>
            <a:t>This includes where your preference is a grammar school, and your child has not qualified</a:t>
          </a:r>
          <a:endParaRPr lang="en-US"/>
        </a:p>
      </dgm:t>
    </dgm:pt>
    <dgm:pt modelId="{42486C49-9CCA-46F9-AF26-C9DD3FF57FF0}" type="parTrans" cxnId="{9FF93C3A-7176-4582-A580-304B271382BD}">
      <dgm:prSet/>
      <dgm:spPr/>
      <dgm:t>
        <a:bodyPr/>
        <a:lstStyle/>
        <a:p>
          <a:endParaRPr lang="en-US"/>
        </a:p>
      </dgm:t>
    </dgm:pt>
    <dgm:pt modelId="{01E641CF-5E8A-4CC6-874A-4AB891958831}" type="sibTrans" cxnId="{9FF93C3A-7176-4582-A580-304B271382BD}">
      <dgm:prSet/>
      <dgm:spPr/>
      <dgm:t>
        <a:bodyPr/>
        <a:lstStyle/>
        <a:p>
          <a:endParaRPr lang="en-US"/>
        </a:p>
      </dgm:t>
    </dgm:pt>
    <dgm:pt modelId="{DD43FAB5-CC7C-434A-B8BE-FA7CBED028CB}">
      <dgm:prSet/>
      <dgm:spPr/>
      <dgm:t>
        <a:bodyPr/>
        <a:lstStyle/>
        <a:p>
          <a:r>
            <a:rPr lang="en-GB"/>
            <a:t>We will automatically add your child to the waiting list for any school on your application above the school we have offered as long as it is a school they are qualified to attend</a:t>
          </a:r>
          <a:endParaRPr lang="en-US"/>
        </a:p>
      </dgm:t>
    </dgm:pt>
    <dgm:pt modelId="{1FB65BD6-1D11-42C9-B900-858DCA0D5C13}" type="parTrans" cxnId="{FF03DBB8-A974-40F9-AE73-906F4A8BBC94}">
      <dgm:prSet/>
      <dgm:spPr/>
      <dgm:t>
        <a:bodyPr/>
        <a:lstStyle/>
        <a:p>
          <a:endParaRPr lang="en-US"/>
        </a:p>
      </dgm:t>
    </dgm:pt>
    <dgm:pt modelId="{F57FFA83-1DC6-4E96-A637-D21F15069A2D}" type="sibTrans" cxnId="{FF03DBB8-A974-40F9-AE73-906F4A8BBC94}">
      <dgm:prSet/>
      <dgm:spPr/>
      <dgm:t>
        <a:bodyPr/>
        <a:lstStyle/>
        <a:p>
          <a:endParaRPr lang="en-US"/>
        </a:p>
      </dgm:t>
    </dgm:pt>
    <dgm:pt modelId="{7B8AAE28-D1B8-4D75-B275-8072BD7A748C}" type="pres">
      <dgm:prSet presAssocID="{60C5B41F-1E8E-4A38-8E6A-8AEF57514C95}" presName="root" presStyleCnt="0">
        <dgm:presLayoutVars>
          <dgm:dir/>
          <dgm:resizeHandles val="exact"/>
        </dgm:presLayoutVars>
      </dgm:prSet>
      <dgm:spPr/>
    </dgm:pt>
    <dgm:pt modelId="{C6981EBB-E390-42D2-BBCC-CC36F4AF7FE1}" type="pres">
      <dgm:prSet presAssocID="{454CA277-9CA4-43BC-800C-AE4CA1AC7251}" presName="compNode" presStyleCnt="0"/>
      <dgm:spPr/>
    </dgm:pt>
    <dgm:pt modelId="{E86400D5-0E6B-46EE-AAC0-D64282CFA59F}" type="pres">
      <dgm:prSet presAssocID="{454CA277-9CA4-43BC-800C-AE4CA1AC7251}" presName="bgRect" presStyleLbl="bgShp" presStyleIdx="0" presStyleCnt="3"/>
      <dgm:spPr/>
    </dgm:pt>
    <dgm:pt modelId="{78046EF1-6668-4263-891F-CC3FE6AC1DF8}" type="pres">
      <dgm:prSet presAssocID="{454CA277-9CA4-43BC-800C-AE4CA1AC7251}"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nline meeting with solid fill"/>
        </a:ext>
      </dgm:extLst>
    </dgm:pt>
    <dgm:pt modelId="{7F8A57D3-2A26-4D12-BF69-3B460A47F67D}" type="pres">
      <dgm:prSet presAssocID="{454CA277-9CA4-43BC-800C-AE4CA1AC7251}" presName="spaceRect" presStyleCnt="0"/>
      <dgm:spPr/>
    </dgm:pt>
    <dgm:pt modelId="{D40EDA0B-8555-4089-AB79-32CCA221E357}" type="pres">
      <dgm:prSet presAssocID="{454CA277-9CA4-43BC-800C-AE4CA1AC7251}" presName="parTx" presStyleLbl="revTx" presStyleIdx="0" presStyleCnt="3">
        <dgm:presLayoutVars>
          <dgm:chMax val="0"/>
          <dgm:chPref val="0"/>
        </dgm:presLayoutVars>
      </dgm:prSet>
      <dgm:spPr/>
    </dgm:pt>
    <dgm:pt modelId="{C42C1DBC-1B23-42C5-BA81-15C391FA80CA}" type="pres">
      <dgm:prSet presAssocID="{8CCC3DBD-F3A6-4B0A-9C93-49F51FA8CCAC}" presName="sibTrans" presStyleCnt="0"/>
      <dgm:spPr/>
    </dgm:pt>
    <dgm:pt modelId="{B5648C0A-4F51-4A9C-9C6D-6FEE4C37CD5D}" type="pres">
      <dgm:prSet presAssocID="{0926560D-43FE-4EFF-8452-92C9B06821E0}" presName="compNode" presStyleCnt="0"/>
      <dgm:spPr/>
    </dgm:pt>
    <dgm:pt modelId="{89C90463-F089-45DA-BEE0-58E0A97FA938}" type="pres">
      <dgm:prSet presAssocID="{0926560D-43FE-4EFF-8452-92C9B06821E0}" presName="bgRect" presStyleLbl="bgShp" presStyleIdx="1" presStyleCnt="3"/>
      <dgm:spPr/>
    </dgm:pt>
    <dgm:pt modelId="{B0E5A1F2-53A4-4BE3-A620-8EB83D127CA0}" type="pres">
      <dgm:prSet presAssocID="{0926560D-43FE-4EFF-8452-92C9B06821E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33DA87D7-D238-4F3E-9C5D-20660618EA55}" type="pres">
      <dgm:prSet presAssocID="{0926560D-43FE-4EFF-8452-92C9B06821E0}" presName="spaceRect" presStyleCnt="0"/>
      <dgm:spPr/>
    </dgm:pt>
    <dgm:pt modelId="{9EEAE667-5D77-43A7-8F78-9D8E35287006}" type="pres">
      <dgm:prSet presAssocID="{0926560D-43FE-4EFF-8452-92C9B06821E0}" presName="parTx" presStyleLbl="revTx" presStyleIdx="1" presStyleCnt="3">
        <dgm:presLayoutVars>
          <dgm:chMax val="0"/>
          <dgm:chPref val="0"/>
        </dgm:presLayoutVars>
      </dgm:prSet>
      <dgm:spPr/>
    </dgm:pt>
    <dgm:pt modelId="{E496A8F0-5BE8-4254-A173-C5D33A59604B}" type="pres">
      <dgm:prSet presAssocID="{01E641CF-5E8A-4CC6-874A-4AB891958831}" presName="sibTrans" presStyleCnt="0"/>
      <dgm:spPr/>
    </dgm:pt>
    <dgm:pt modelId="{DF0F1C92-6E10-498B-805A-7E263C601788}" type="pres">
      <dgm:prSet presAssocID="{DD43FAB5-CC7C-434A-B8BE-FA7CBED028CB}" presName="compNode" presStyleCnt="0"/>
      <dgm:spPr/>
    </dgm:pt>
    <dgm:pt modelId="{8C347BA7-6C65-410E-B8A4-2722EAA91B06}" type="pres">
      <dgm:prSet presAssocID="{DD43FAB5-CC7C-434A-B8BE-FA7CBED028CB}" presName="bgRect" presStyleLbl="bgShp" presStyleIdx="2" presStyleCnt="3"/>
      <dgm:spPr/>
    </dgm:pt>
    <dgm:pt modelId="{7FBDB4CB-1255-429B-9D8E-136ABF849F85}" type="pres">
      <dgm:prSet presAssocID="{DD43FAB5-CC7C-434A-B8BE-FA7CBED028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9A377CB2-6133-4417-89C9-715EBC394AE5}" type="pres">
      <dgm:prSet presAssocID="{DD43FAB5-CC7C-434A-B8BE-FA7CBED028CB}" presName="spaceRect" presStyleCnt="0"/>
      <dgm:spPr/>
    </dgm:pt>
    <dgm:pt modelId="{97A16A7E-102A-4E6E-9FDB-25BB176DBDA0}" type="pres">
      <dgm:prSet presAssocID="{DD43FAB5-CC7C-434A-B8BE-FA7CBED028CB}" presName="parTx" presStyleLbl="revTx" presStyleIdx="2" presStyleCnt="3">
        <dgm:presLayoutVars>
          <dgm:chMax val="0"/>
          <dgm:chPref val="0"/>
        </dgm:presLayoutVars>
      </dgm:prSet>
      <dgm:spPr/>
    </dgm:pt>
  </dgm:ptLst>
  <dgm:cxnLst>
    <dgm:cxn modelId="{9FF93C3A-7176-4582-A580-304B271382BD}" srcId="{60C5B41F-1E8E-4A38-8E6A-8AEF57514C95}" destId="{0926560D-43FE-4EFF-8452-92C9B06821E0}" srcOrd="1" destOrd="0" parTransId="{42486C49-9CCA-46F9-AF26-C9DD3FF57FF0}" sibTransId="{01E641CF-5E8A-4CC6-874A-4AB891958831}"/>
    <dgm:cxn modelId="{835A244D-A618-4E3A-BB39-6A2776B03A56}" srcId="{60C5B41F-1E8E-4A38-8E6A-8AEF57514C95}" destId="{454CA277-9CA4-43BC-800C-AE4CA1AC7251}" srcOrd="0" destOrd="0" parTransId="{6BC209E9-B81F-44B9-A038-E2F319F1F041}" sibTransId="{8CCC3DBD-F3A6-4B0A-9C93-49F51FA8CCAC}"/>
    <dgm:cxn modelId="{C069C759-CA74-4C18-B3F0-21B6F7054AB0}" type="presOf" srcId="{DD43FAB5-CC7C-434A-B8BE-FA7CBED028CB}" destId="{97A16A7E-102A-4E6E-9FDB-25BB176DBDA0}" srcOrd="0" destOrd="0" presId="urn:microsoft.com/office/officeart/2018/2/layout/IconVerticalSolidList"/>
    <dgm:cxn modelId="{FF03DBB8-A974-40F9-AE73-906F4A8BBC94}" srcId="{60C5B41F-1E8E-4A38-8E6A-8AEF57514C95}" destId="{DD43FAB5-CC7C-434A-B8BE-FA7CBED028CB}" srcOrd="2" destOrd="0" parTransId="{1FB65BD6-1D11-42C9-B900-858DCA0D5C13}" sibTransId="{F57FFA83-1DC6-4E96-A637-D21F15069A2D}"/>
    <dgm:cxn modelId="{614AAABB-94E1-437C-BB58-D407396BB647}" type="presOf" srcId="{0926560D-43FE-4EFF-8452-92C9B06821E0}" destId="{9EEAE667-5D77-43A7-8F78-9D8E35287006}" srcOrd="0" destOrd="0" presId="urn:microsoft.com/office/officeart/2018/2/layout/IconVerticalSolidList"/>
    <dgm:cxn modelId="{4929EAEB-BDCA-40EA-B443-847458BE15C9}" type="presOf" srcId="{454CA277-9CA4-43BC-800C-AE4CA1AC7251}" destId="{D40EDA0B-8555-4089-AB79-32CCA221E357}" srcOrd="0" destOrd="0" presId="urn:microsoft.com/office/officeart/2018/2/layout/IconVerticalSolidList"/>
    <dgm:cxn modelId="{7FE1C6F8-4D67-4739-9BA7-07F082BD8001}" type="presOf" srcId="{60C5B41F-1E8E-4A38-8E6A-8AEF57514C95}" destId="{7B8AAE28-D1B8-4D75-B275-8072BD7A748C}" srcOrd="0" destOrd="0" presId="urn:microsoft.com/office/officeart/2018/2/layout/IconVerticalSolidList"/>
    <dgm:cxn modelId="{0A11B7EB-3E61-4730-A0F8-37B9E9676335}" type="presParOf" srcId="{7B8AAE28-D1B8-4D75-B275-8072BD7A748C}" destId="{C6981EBB-E390-42D2-BBCC-CC36F4AF7FE1}" srcOrd="0" destOrd="0" presId="urn:microsoft.com/office/officeart/2018/2/layout/IconVerticalSolidList"/>
    <dgm:cxn modelId="{BA228CBD-B067-429A-A902-13BF71F30B2F}" type="presParOf" srcId="{C6981EBB-E390-42D2-BBCC-CC36F4AF7FE1}" destId="{E86400D5-0E6B-46EE-AAC0-D64282CFA59F}" srcOrd="0" destOrd="0" presId="urn:microsoft.com/office/officeart/2018/2/layout/IconVerticalSolidList"/>
    <dgm:cxn modelId="{16510F87-7974-4611-B5AE-ED89B49A7F5A}" type="presParOf" srcId="{C6981EBB-E390-42D2-BBCC-CC36F4AF7FE1}" destId="{78046EF1-6668-4263-891F-CC3FE6AC1DF8}" srcOrd="1" destOrd="0" presId="urn:microsoft.com/office/officeart/2018/2/layout/IconVerticalSolidList"/>
    <dgm:cxn modelId="{537291B3-892A-445F-B42D-4FB718A3EAEE}" type="presParOf" srcId="{C6981EBB-E390-42D2-BBCC-CC36F4AF7FE1}" destId="{7F8A57D3-2A26-4D12-BF69-3B460A47F67D}" srcOrd="2" destOrd="0" presId="urn:microsoft.com/office/officeart/2018/2/layout/IconVerticalSolidList"/>
    <dgm:cxn modelId="{3E21AC54-F8A7-47EE-B77F-AD2E606CA364}" type="presParOf" srcId="{C6981EBB-E390-42D2-BBCC-CC36F4AF7FE1}" destId="{D40EDA0B-8555-4089-AB79-32CCA221E357}" srcOrd="3" destOrd="0" presId="urn:microsoft.com/office/officeart/2018/2/layout/IconVerticalSolidList"/>
    <dgm:cxn modelId="{3073D539-B25E-4EF9-921C-293BBCCF7AC9}" type="presParOf" srcId="{7B8AAE28-D1B8-4D75-B275-8072BD7A748C}" destId="{C42C1DBC-1B23-42C5-BA81-15C391FA80CA}" srcOrd="1" destOrd="0" presId="urn:microsoft.com/office/officeart/2018/2/layout/IconVerticalSolidList"/>
    <dgm:cxn modelId="{35F880A9-D6C6-4F4F-981C-AE8412E743C1}" type="presParOf" srcId="{7B8AAE28-D1B8-4D75-B275-8072BD7A748C}" destId="{B5648C0A-4F51-4A9C-9C6D-6FEE4C37CD5D}" srcOrd="2" destOrd="0" presId="urn:microsoft.com/office/officeart/2018/2/layout/IconVerticalSolidList"/>
    <dgm:cxn modelId="{089D6F23-6CB6-4854-8D16-3731258DE78C}" type="presParOf" srcId="{B5648C0A-4F51-4A9C-9C6D-6FEE4C37CD5D}" destId="{89C90463-F089-45DA-BEE0-58E0A97FA938}" srcOrd="0" destOrd="0" presId="urn:microsoft.com/office/officeart/2018/2/layout/IconVerticalSolidList"/>
    <dgm:cxn modelId="{4F4D2D65-7395-4AEF-B206-52950EB685C5}" type="presParOf" srcId="{B5648C0A-4F51-4A9C-9C6D-6FEE4C37CD5D}" destId="{B0E5A1F2-53A4-4BE3-A620-8EB83D127CA0}" srcOrd="1" destOrd="0" presId="urn:microsoft.com/office/officeart/2018/2/layout/IconVerticalSolidList"/>
    <dgm:cxn modelId="{E48D8D4C-D45F-4DA5-A985-03A7ED870E8E}" type="presParOf" srcId="{B5648C0A-4F51-4A9C-9C6D-6FEE4C37CD5D}" destId="{33DA87D7-D238-4F3E-9C5D-20660618EA55}" srcOrd="2" destOrd="0" presId="urn:microsoft.com/office/officeart/2018/2/layout/IconVerticalSolidList"/>
    <dgm:cxn modelId="{8933E5F8-12AA-4FF2-A259-B1A3F03F2B07}" type="presParOf" srcId="{B5648C0A-4F51-4A9C-9C6D-6FEE4C37CD5D}" destId="{9EEAE667-5D77-43A7-8F78-9D8E35287006}" srcOrd="3" destOrd="0" presId="urn:microsoft.com/office/officeart/2018/2/layout/IconVerticalSolidList"/>
    <dgm:cxn modelId="{2B4328E8-1CF4-422C-B399-475651671322}" type="presParOf" srcId="{7B8AAE28-D1B8-4D75-B275-8072BD7A748C}" destId="{E496A8F0-5BE8-4254-A173-C5D33A59604B}" srcOrd="3" destOrd="0" presId="urn:microsoft.com/office/officeart/2018/2/layout/IconVerticalSolidList"/>
    <dgm:cxn modelId="{C5269E34-6459-44D6-8409-94B752AFB05D}" type="presParOf" srcId="{7B8AAE28-D1B8-4D75-B275-8072BD7A748C}" destId="{DF0F1C92-6E10-498B-805A-7E263C601788}" srcOrd="4" destOrd="0" presId="urn:microsoft.com/office/officeart/2018/2/layout/IconVerticalSolidList"/>
    <dgm:cxn modelId="{8C0BFBB5-8471-44D0-A174-4F4615B81329}" type="presParOf" srcId="{DF0F1C92-6E10-498B-805A-7E263C601788}" destId="{8C347BA7-6C65-410E-B8A4-2722EAA91B06}" srcOrd="0" destOrd="0" presId="urn:microsoft.com/office/officeart/2018/2/layout/IconVerticalSolidList"/>
    <dgm:cxn modelId="{480CB44B-5BA4-4D06-B25B-EBBEC5573C63}" type="presParOf" srcId="{DF0F1C92-6E10-498B-805A-7E263C601788}" destId="{7FBDB4CB-1255-429B-9D8E-136ABF849F85}" srcOrd="1" destOrd="0" presId="urn:microsoft.com/office/officeart/2018/2/layout/IconVerticalSolidList"/>
    <dgm:cxn modelId="{4864B391-CB74-4B2C-9EC0-5EEB6EB8A19F}" type="presParOf" srcId="{DF0F1C92-6E10-498B-805A-7E263C601788}" destId="{9A377CB2-6133-4417-89C9-715EBC394AE5}" srcOrd="2" destOrd="0" presId="urn:microsoft.com/office/officeart/2018/2/layout/IconVerticalSolidList"/>
    <dgm:cxn modelId="{7DE71501-231D-4397-B529-73D3B5F64819}" type="presParOf" srcId="{DF0F1C92-6E10-498B-805A-7E263C601788}" destId="{97A16A7E-102A-4E6E-9FDB-25BB176DBDA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9692B5-9DD1-4C70-B4FF-1A14FAF97DD6}"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DE90D0B5-F9B1-4070-9F9E-59D7CA8FD09F}">
      <dgm:prSet/>
      <dgm:spPr/>
      <dgm:t>
        <a:bodyPr/>
        <a:lstStyle/>
        <a:p>
          <a:r>
            <a:rPr lang="en-GB" dirty="0"/>
            <a:t>Appeals are heard by a panel of three people</a:t>
          </a:r>
          <a:endParaRPr lang="en-US" dirty="0"/>
        </a:p>
      </dgm:t>
    </dgm:pt>
    <dgm:pt modelId="{5344B642-B921-4880-8C07-075110D00DA1}" type="parTrans" cxnId="{F681FA30-BDA9-4D82-8C08-1EDCEC488891}">
      <dgm:prSet/>
      <dgm:spPr/>
      <dgm:t>
        <a:bodyPr/>
        <a:lstStyle/>
        <a:p>
          <a:endParaRPr lang="en-US"/>
        </a:p>
      </dgm:t>
    </dgm:pt>
    <dgm:pt modelId="{60524B5A-CF4E-4A9E-B826-2C3CB0A02FCE}" type="sibTrans" cxnId="{F681FA30-BDA9-4D82-8C08-1EDCEC488891}">
      <dgm:prSet/>
      <dgm:spPr/>
      <dgm:t>
        <a:bodyPr/>
        <a:lstStyle/>
        <a:p>
          <a:endParaRPr lang="en-US"/>
        </a:p>
      </dgm:t>
    </dgm:pt>
    <dgm:pt modelId="{ED98B522-E78A-4B59-82E2-FBEC077CBD4C}">
      <dgm:prSet/>
      <dgm:spPr/>
      <dgm:t>
        <a:bodyPr/>
        <a:lstStyle/>
        <a:p>
          <a:r>
            <a:rPr lang="en-GB" dirty="0"/>
            <a:t>Panel members are independent and unpaid volunteers who have no connection with the school or the LA</a:t>
          </a:r>
          <a:endParaRPr lang="en-US" dirty="0"/>
        </a:p>
      </dgm:t>
    </dgm:pt>
    <dgm:pt modelId="{22538DD8-4A20-4FED-BBF7-49725EE74236}" type="parTrans" cxnId="{836E10F1-4448-4762-9E94-68A6302E0644}">
      <dgm:prSet/>
      <dgm:spPr/>
      <dgm:t>
        <a:bodyPr/>
        <a:lstStyle/>
        <a:p>
          <a:endParaRPr lang="en-US"/>
        </a:p>
      </dgm:t>
    </dgm:pt>
    <dgm:pt modelId="{781A798C-15A0-43D4-9244-36D15AC80B4A}" type="sibTrans" cxnId="{836E10F1-4448-4762-9E94-68A6302E0644}">
      <dgm:prSet/>
      <dgm:spPr/>
      <dgm:t>
        <a:bodyPr/>
        <a:lstStyle/>
        <a:p>
          <a:endParaRPr lang="en-US"/>
        </a:p>
      </dgm:t>
    </dgm:pt>
    <dgm:pt modelId="{26223004-C243-4D65-B257-09F5898261CE}">
      <dgm:prSet/>
      <dgm:spPr/>
      <dgm:t>
        <a:bodyPr/>
        <a:lstStyle/>
        <a:p>
          <a:r>
            <a:rPr lang="en-GB" dirty="0"/>
            <a:t>Your appeal will be held via Teams, and we will explain what you need to do to be present</a:t>
          </a:r>
          <a:endParaRPr lang="en-US" dirty="0"/>
        </a:p>
      </dgm:t>
    </dgm:pt>
    <dgm:pt modelId="{BBCDF557-CE6F-4BE3-9F93-DBF48792DF91}" type="parTrans" cxnId="{62B2341A-671C-4979-98A7-32FBC6F60195}">
      <dgm:prSet/>
      <dgm:spPr/>
      <dgm:t>
        <a:bodyPr/>
        <a:lstStyle/>
        <a:p>
          <a:endParaRPr lang="en-US"/>
        </a:p>
      </dgm:t>
    </dgm:pt>
    <dgm:pt modelId="{FD3F8989-78DB-4A88-9D10-C3728273FB65}" type="sibTrans" cxnId="{62B2341A-671C-4979-98A7-32FBC6F60195}">
      <dgm:prSet/>
      <dgm:spPr/>
      <dgm:t>
        <a:bodyPr/>
        <a:lstStyle/>
        <a:p>
          <a:endParaRPr lang="en-US"/>
        </a:p>
      </dgm:t>
    </dgm:pt>
    <dgm:pt modelId="{26D32915-D459-4AD8-9CD5-54BB36193156}">
      <dgm:prSet/>
      <dgm:spPr/>
      <dgm:t>
        <a:bodyPr/>
        <a:lstStyle/>
        <a:p>
          <a:r>
            <a:rPr lang="en-GB" dirty="0"/>
            <a:t>You can attend your child’s appeal, or it can be held in your absence if you prefer</a:t>
          </a:r>
          <a:endParaRPr lang="en-US" dirty="0"/>
        </a:p>
      </dgm:t>
      <dgm:extLst>
        <a:ext uri="{E40237B7-FDA0-4F09-8148-C483321AD2D9}">
          <dgm14:cNvPr xmlns:dgm14="http://schemas.microsoft.com/office/drawing/2010/diagram" id="0" name="" descr="Table that Reads: &#10;&#10;Appeals are heard by a panel of three people.&#10;&#10;Panel members are independent and unpaid volunteers who have no connection with the school or the LA.&#10;&#10;Your appeal will be held via Teams, and we will explain what you need to do to be present.&#10;&#10;You can attend your child’s appeal, or it can be held in your absence if you prefer.&#10;&#10;&#10;&#10;"/>
        </a:ext>
      </dgm:extLst>
    </dgm:pt>
    <dgm:pt modelId="{ECAE9A5F-AEEA-4B49-AED2-A1346F6C5353}" type="parTrans" cxnId="{89FC7387-25DC-4F0F-8847-79AD45F87BF8}">
      <dgm:prSet/>
      <dgm:spPr/>
      <dgm:t>
        <a:bodyPr/>
        <a:lstStyle/>
        <a:p>
          <a:endParaRPr lang="en-US"/>
        </a:p>
      </dgm:t>
    </dgm:pt>
    <dgm:pt modelId="{518FE003-C694-4612-9947-3621DFE3684A}" type="sibTrans" cxnId="{89FC7387-25DC-4F0F-8847-79AD45F87BF8}">
      <dgm:prSet/>
      <dgm:spPr/>
      <dgm:t>
        <a:bodyPr/>
        <a:lstStyle/>
        <a:p>
          <a:endParaRPr lang="en-US"/>
        </a:p>
      </dgm:t>
    </dgm:pt>
    <dgm:pt modelId="{FD648B7A-7756-4166-A78F-FED94A8779B4}" type="pres">
      <dgm:prSet presAssocID="{639692B5-9DD1-4C70-B4FF-1A14FAF97DD6}" presName="vert0" presStyleCnt="0">
        <dgm:presLayoutVars>
          <dgm:dir/>
          <dgm:animOne val="branch"/>
          <dgm:animLvl val="lvl"/>
        </dgm:presLayoutVars>
      </dgm:prSet>
      <dgm:spPr/>
    </dgm:pt>
    <dgm:pt modelId="{962BE463-539D-4825-998F-FEF4E4833A8D}" type="pres">
      <dgm:prSet presAssocID="{DE90D0B5-F9B1-4070-9F9E-59D7CA8FD09F}" presName="thickLine" presStyleLbl="alignNode1" presStyleIdx="0" presStyleCnt="4"/>
      <dgm:spPr/>
    </dgm:pt>
    <dgm:pt modelId="{D7CE1DCF-ABC4-4902-86CA-E5C95AC75494}" type="pres">
      <dgm:prSet presAssocID="{DE90D0B5-F9B1-4070-9F9E-59D7CA8FD09F}" presName="horz1" presStyleCnt="0"/>
      <dgm:spPr/>
    </dgm:pt>
    <dgm:pt modelId="{C2AB4B47-B1E7-40FB-BBCC-17B4E5813F39}" type="pres">
      <dgm:prSet presAssocID="{DE90D0B5-F9B1-4070-9F9E-59D7CA8FD09F}" presName="tx1" presStyleLbl="revTx" presStyleIdx="0" presStyleCnt="4"/>
      <dgm:spPr/>
    </dgm:pt>
    <dgm:pt modelId="{2DF85D26-AFBE-4AED-B5B9-F7D94BB82FA8}" type="pres">
      <dgm:prSet presAssocID="{DE90D0B5-F9B1-4070-9F9E-59D7CA8FD09F}" presName="vert1" presStyleCnt="0"/>
      <dgm:spPr/>
    </dgm:pt>
    <dgm:pt modelId="{577320EA-D985-45E2-8DA9-9D9725D9CFE0}" type="pres">
      <dgm:prSet presAssocID="{ED98B522-E78A-4B59-82E2-FBEC077CBD4C}" presName="thickLine" presStyleLbl="alignNode1" presStyleIdx="1" presStyleCnt="4"/>
      <dgm:spPr/>
    </dgm:pt>
    <dgm:pt modelId="{0C596F81-6D3C-42C3-9F0F-E64AF7F16C64}" type="pres">
      <dgm:prSet presAssocID="{ED98B522-E78A-4B59-82E2-FBEC077CBD4C}" presName="horz1" presStyleCnt="0"/>
      <dgm:spPr/>
    </dgm:pt>
    <dgm:pt modelId="{6EE04FC4-7EFA-4A08-82BD-A85C812D2F8E}" type="pres">
      <dgm:prSet presAssocID="{ED98B522-E78A-4B59-82E2-FBEC077CBD4C}" presName="tx1" presStyleLbl="revTx" presStyleIdx="1" presStyleCnt="4"/>
      <dgm:spPr/>
    </dgm:pt>
    <dgm:pt modelId="{4AB8570A-81AA-48AC-A4CB-06E249A2D04E}" type="pres">
      <dgm:prSet presAssocID="{ED98B522-E78A-4B59-82E2-FBEC077CBD4C}" presName="vert1" presStyleCnt="0"/>
      <dgm:spPr/>
    </dgm:pt>
    <dgm:pt modelId="{75BABCC3-02EF-403F-89F5-7D9D719DB371}" type="pres">
      <dgm:prSet presAssocID="{26223004-C243-4D65-B257-09F5898261CE}" presName="thickLine" presStyleLbl="alignNode1" presStyleIdx="2" presStyleCnt="4"/>
      <dgm:spPr/>
    </dgm:pt>
    <dgm:pt modelId="{DF3C96B9-D450-45FB-9FB2-7AF68B6DA4F0}" type="pres">
      <dgm:prSet presAssocID="{26223004-C243-4D65-B257-09F5898261CE}" presName="horz1" presStyleCnt="0"/>
      <dgm:spPr/>
    </dgm:pt>
    <dgm:pt modelId="{049F4003-BC6C-4BA4-A5E3-F1740852B3D5}" type="pres">
      <dgm:prSet presAssocID="{26223004-C243-4D65-B257-09F5898261CE}" presName="tx1" presStyleLbl="revTx" presStyleIdx="2" presStyleCnt="4"/>
      <dgm:spPr/>
    </dgm:pt>
    <dgm:pt modelId="{0EB16938-00D5-436F-A3CE-6967AA7BAFC5}" type="pres">
      <dgm:prSet presAssocID="{26223004-C243-4D65-B257-09F5898261CE}" presName="vert1" presStyleCnt="0"/>
      <dgm:spPr/>
    </dgm:pt>
    <dgm:pt modelId="{511B0548-0C69-4A83-9A8D-23A240D10635}" type="pres">
      <dgm:prSet presAssocID="{26D32915-D459-4AD8-9CD5-54BB36193156}" presName="thickLine" presStyleLbl="alignNode1" presStyleIdx="3" presStyleCnt="4"/>
      <dgm:spPr/>
    </dgm:pt>
    <dgm:pt modelId="{0385F8CC-9DA7-4AFA-B892-D33995C9D39F}" type="pres">
      <dgm:prSet presAssocID="{26D32915-D459-4AD8-9CD5-54BB36193156}" presName="horz1" presStyleCnt="0"/>
      <dgm:spPr/>
    </dgm:pt>
    <dgm:pt modelId="{4E87CC67-02E8-42E0-A4A6-92FBD2B04E2B}" type="pres">
      <dgm:prSet presAssocID="{26D32915-D459-4AD8-9CD5-54BB36193156}" presName="tx1" presStyleLbl="revTx" presStyleIdx="3" presStyleCnt="4"/>
      <dgm:spPr/>
    </dgm:pt>
    <dgm:pt modelId="{3923BE60-E370-4200-B104-15DEA64DC4EF}" type="pres">
      <dgm:prSet presAssocID="{26D32915-D459-4AD8-9CD5-54BB36193156}" presName="vert1" presStyleCnt="0"/>
      <dgm:spPr/>
    </dgm:pt>
  </dgm:ptLst>
  <dgm:cxnLst>
    <dgm:cxn modelId="{12E44818-5B41-430F-94A2-214D365B92EB}" type="presOf" srcId="{ED98B522-E78A-4B59-82E2-FBEC077CBD4C}" destId="{6EE04FC4-7EFA-4A08-82BD-A85C812D2F8E}" srcOrd="0" destOrd="0" presId="urn:microsoft.com/office/officeart/2008/layout/LinedList"/>
    <dgm:cxn modelId="{62B2341A-671C-4979-98A7-32FBC6F60195}" srcId="{639692B5-9DD1-4C70-B4FF-1A14FAF97DD6}" destId="{26223004-C243-4D65-B257-09F5898261CE}" srcOrd="2" destOrd="0" parTransId="{BBCDF557-CE6F-4BE3-9F93-DBF48792DF91}" sibTransId="{FD3F8989-78DB-4A88-9D10-C3728273FB65}"/>
    <dgm:cxn modelId="{F681FA30-BDA9-4D82-8C08-1EDCEC488891}" srcId="{639692B5-9DD1-4C70-B4FF-1A14FAF97DD6}" destId="{DE90D0B5-F9B1-4070-9F9E-59D7CA8FD09F}" srcOrd="0" destOrd="0" parTransId="{5344B642-B921-4880-8C07-075110D00DA1}" sibTransId="{60524B5A-CF4E-4A9E-B826-2C3CB0A02FCE}"/>
    <dgm:cxn modelId="{C2724434-EFA9-46F9-B487-F99F42716CE9}" type="presOf" srcId="{26D32915-D459-4AD8-9CD5-54BB36193156}" destId="{4E87CC67-02E8-42E0-A4A6-92FBD2B04E2B}" srcOrd="0" destOrd="0" presId="urn:microsoft.com/office/officeart/2008/layout/LinedList"/>
    <dgm:cxn modelId="{F1303346-D2E8-4DFA-B098-A5562B33DF0D}" type="presOf" srcId="{DE90D0B5-F9B1-4070-9F9E-59D7CA8FD09F}" destId="{C2AB4B47-B1E7-40FB-BBCC-17B4E5813F39}" srcOrd="0" destOrd="0" presId="urn:microsoft.com/office/officeart/2008/layout/LinedList"/>
    <dgm:cxn modelId="{C683DA59-A113-4213-BFC5-D7EE4DDB5131}" type="presOf" srcId="{26223004-C243-4D65-B257-09F5898261CE}" destId="{049F4003-BC6C-4BA4-A5E3-F1740852B3D5}" srcOrd="0" destOrd="0" presId="urn:microsoft.com/office/officeart/2008/layout/LinedList"/>
    <dgm:cxn modelId="{89FC7387-25DC-4F0F-8847-79AD45F87BF8}" srcId="{639692B5-9DD1-4C70-B4FF-1A14FAF97DD6}" destId="{26D32915-D459-4AD8-9CD5-54BB36193156}" srcOrd="3" destOrd="0" parTransId="{ECAE9A5F-AEEA-4B49-AED2-A1346F6C5353}" sibTransId="{518FE003-C694-4612-9947-3621DFE3684A}"/>
    <dgm:cxn modelId="{836E10F1-4448-4762-9E94-68A6302E0644}" srcId="{639692B5-9DD1-4C70-B4FF-1A14FAF97DD6}" destId="{ED98B522-E78A-4B59-82E2-FBEC077CBD4C}" srcOrd="1" destOrd="0" parTransId="{22538DD8-4A20-4FED-BBF7-49725EE74236}" sibTransId="{781A798C-15A0-43D4-9244-36D15AC80B4A}"/>
    <dgm:cxn modelId="{677525F8-7C15-4684-AAFF-ADE1B9FC36D8}" type="presOf" srcId="{639692B5-9DD1-4C70-B4FF-1A14FAF97DD6}" destId="{FD648B7A-7756-4166-A78F-FED94A8779B4}" srcOrd="0" destOrd="0" presId="urn:microsoft.com/office/officeart/2008/layout/LinedList"/>
    <dgm:cxn modelId="{C1FA92A4-D5D1-4A14-BF37-1ED744A3E3F2}" type="presParOf" srcId="{FD648B7A-7756-4166-A78F-FED94A8779B4}" destId="{962BE463-539D-4825-998F-FEF4E4833A8D}" srcOrd="0" destOrd="0" presId="urn:microsoft.com/office/officeart/2008/layout/LinedList"/>
    <dgm:cxn modelId="{FA7215CA-F51C-4FA1-B084-EED6603CDEDF}" type="presParOf" srcId="{FD648B7A-7756-4166-A78F-FED94A8779B4}" destId="{D7CE1DCF-ABC4-4902-86CA-E5C95AC75494}" srcOrd="1" destOrd="0" presId="urn:microsoft.com/office/officeart/2008/layout/LinedList"/>
    <dgm:cxn modelId="{C1D26B31-19AC-441B-93CC-CD77DB984645}" type="presParOf" srcId="{D7CE1DCF-ABC4-4902-86CA-E5C95AC75494}" destId="{C2AB4B47-B1E7-40FB-BBCC-17B4E5813F39}" srcOrd="0" destOrd="0" presId="urn:microsoft.com/office/officeart/2008/layout/LinedList"/>
    <dgm:cxn modelId="{E2F248B7-D065-483F-B538-326D1A877A27}" type="presParOf" srcId="{D7CE1DCF-ABC4-4902-86CA-E5C95AC75494}" destId="{2DF85D26-AFBE-4AED-B5B9-F7D94BB82FA8}" srcOrd="1" destOrd="0" presId="urn:microsoft.com/office/officeart/2008/layout/LinedList"/>
    <dgm:cxn modelId="{0F70B272-F63A-45C1-B7AC-CD7DCBBE9AC4}" type="presParOf" srcId="{FD648B7A-7756-4166-A78F-FED94A8779B4}" destId="{577320EA-D985-45E2-8DA9-9D9725D9CFE0}" srcOrd="2" destOrd="0" presId="urn:microsoft.com/office/officeart/2008/layout/LinedList"/>
    <dgm:cxn modelId="{5A58B6DB-A325-4E05-9F95-1E8348F935B8}" type="presParOf" srcId="{FD648B7A-7756-4166-A78F-FED94A8779B4}" destId="{0C596F81-6D3C-42C3-9F0F-E64AF7F16C64}" srcOrd="3" destOrd="0" presId="urn:microsoft.com/office/officeart/2008/layout/LinedList"/>
    <dgm:cxn modelId="{04709964-97F1-417E-941F-0AAC3B3DB38C}" type="presParOf" srcId="{0C596F81-6D3C-42C3-9F0F-E64AF7F16C64}" destId="{6EE04FC4-7EFA-4A08-82BD-A85C812D2F8E}" srcOrd="0" destOrd="0" presId="urn:microsoft.com/office/officeart/2008/layout/LinedList"/>
    <dgm:cxn modelId="{74D2170F-D1D1-41D3-AE47-AFE5DEEF7F8A}" type="presParOf" srcId="{0C596F81-6D3C-42C3-9F0F-E64AF7F16C64}" destId="{4AB8570A-81AA-48AC-A4CB-06E249A2D04E}" srcOrd="1" destOrd="0" presId="urn:microsoft.com/office/officeart/2008/layout/LinedList"/>
    <dgm:cxn modelId="{0A5F26CB-C987-478E-BF17-D97741CF1AEA}" type="presParOf" srcId="{FD648B7A-7756-4166-A78F-FED94A8779B4}" destId="{75BABCC3-02EF-403F-89F5-7D9D719DB371}" srcOrd="4" destOrd="0" presId="urn:microsoft.com/office/officeart/2008/layout/LinedList"/>
    <dgm:cxn modelId="{F4EBAD5C-16A6-484B-875D-7EEC07215610}" type="presParOf" srcId="{FD648B7A-7756-4166-A78F-FED94A8779B4}" destId="{DF3C96B9-D450-45FB-9FB2-7AF68B6DA4F0}" srcOrd="5" destOrd="0" presId="urn:microsoft.com/office/officeart/2008/layout/LinedList"/>
    <dgm:cxn modelId="{E2BC4A08-C22E-4AC3-B1A0-1426731A770F}" type="presParOf" srcId="{DF3C96B9-D450-45FB-9FB2-7AF68B6DA4F0}" destId="{049F4003-BC6C-4BA4-A5E3-F1740852B3D5}" srcOrd="0" destOrd="0" presId="urn:microsoft.com/office/officeart/2008/layout/LinedList"/>
    <dgm:cxn modelId="{246A4F1F-598D-4D70-8379-557AFD3BCC3D}" type="presParOf" srcId="{DF3C96B9-D450-45FB-9FB2-7AF68B6DA4F0}" destId="{0EB16938-00D5-436F-A3CE-6967AA7BAFC5}" srcOrd="1" destOrd="0" presId="urn:microsoft.com/office/officeart/2008/layout/LinedList"/>
    <dgm:cxn modelId="{B5278EFF-B38F-4593-A1F7-38CF2E6C5E85}" type="presParOf" srcId="{FD648B7A-7756-4166-A78F-FED94A8779B4}" destId="{511B0548-0C69-4A83-9A8D-23A240D10635}" srcOrd="6" destOrd="0" presId="urn:microsoft.com/office/officeart/2008/layout/LinedList"/>
    <dgm:cxn modelId="{0B2873BF-7A4B-432A-93BA-52D5CB00E2C6}" type="presParOf" srcId="{FD648B7A-7756-4166-A78F-FED94A8779B4}" destId="{0385F8CC-9DA7-4AFA-B892-D33995C9D39F}" srcOrd="7" destOrd="0" presId="urn:microsoft.com/office/officeart/2008/layout/LinedList"/>
    <dgm:cxn modelId="{186C4C7E-FE59-4AA3-A85F-E5F0A31E24E5}" type="presParOf" srcId="{0385F8CC-9DA7-4AFA-B892-D33995C9D39F}" destId="{4E87CC67-02E8-42E0-A4A6-92FBD2B04E2B}" srcOrd="0" destOrd="0" presId="urn:microsoft.com/office/officeart/2008/layout/LinedList"/>
    <dgm:cxn modelId="{B207BC45-CD13-498C-B70A-03D40F2AA2E7}" type="presParOf" srcId="{0385F8CC-9DA7-4AFA-B892-D33995C9D39F}" destId="{3923BE60-E370-4200-B104-15DEA64DC4E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C4D46C-7920-4006-BFE1-F9F34C137B2F}"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597661E2-20E2-48CC-BD9D-7943D0467F46}">
      <dgm:prSet custT="1"/>
      <dgm:spPr/>
      <dgm:t>
        <a:bodyPr/>
        <a:lstStyle/>
        <a:p>
          <a:r>
            <a:rPr lang="en-GB" sz="2000" dirty="0"/>
            <a:t>Apply by Midnight on 31 October 2025</a:t>
          </a:r>
          <a:endParaRPr lang="en-US" sz="2000" dirty="0"/>
        </a:p>
      </dgm:t>
    </dgm:pt>
    <dgm:pt modelId="{61E7CA8E-DE39-4427-9823-7C55FCF69EFB}" type="parTrans" cxnId="{A36843B5-2618-482A-948F-4E9E86466A43}">
      <dgm:prSet/>
      <dgm:spPr/>
      <dgm:t>
        <a:bodyPr/>
        <a:lstStyle/>
        <a:p>
          <a:endParaRPr lang="en-US"/>
        </a:p>
      </dgm:t>
    </dgm:pt>
    <dgm:pt modelId="{AB8BB266-31E3-448A-9D75-8BD5357303D0}" type="sibTrans" cxnId="{A36843B5-2618-482A-948F-4E9E86466A43}">
      <dgm:prSet/>
      <dgm:spPr/>
      <dgm:t>
        <a:bodyPr/>
        <a:lstStyle/>
        <a:p>
          <a:endParaRPr lang="en-US"/>
        </a:p>
      </dgm:t>
    </dgm:pt>
    <dgm:pt modelId="{9FF77EC0-23A3-4887-886B-4AD109B9D766}">
      <dgm:prSet custT="1"/>
      <dgm:spPr/>
      <dgm:t>
        <a:bodyPr/>
        <a:lstStyle/>
        <a:p>
          <a:r>
            <a:rPr lang="en-GB" sz="2000" dirty="0"/>
            <a:t>Apply online at </a:t>
          </a:r>
          <a:r>
            <a:rPr lang="en-GB" sz="20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www.buckinghamshire.gov.uk</a:t>
          </a:r>
          <a:r>
            <a:rPr lang="en-GB" sz="2000" dirty="0">
              <a:solidFill>
                <a:schemeClr val="tx1"/>
              </a:solidFill>
            </a:rPr>
            <a:t> </a:t>
          </a:r>
          <a:r>
            <a:rPr lang="en-GB" sz="2000" dirty="0"/>
            <a:t>or on your home LA’s website</a:t>
          </a:r>
          <a:endParaRPr lang="en-US" sz="2000" dirty="0"/>
        </a:p>
      </dgm:t>
    </dgm:pt>
    <dgm:pt modelId="{3CC48518-C2C7-496A-A2F6-60EDFB0C07D4}" type="parTrans" cxnId="{5CF36338-EBD4-414C-9623-4BCD0302459A}">
      <dgm:prSet/>
      <dgm:spPr/>
      <dgm:t>
        <a:bodyPr/>
        <a:lstStyle/>
        <a:p>
          <a:endParaRPr lang="en-US"/>
        </a:p>
      </dgm:t>
    </dgm:pt>
    <dgm:pt modelId="{99C9929D-F6E3-48AE-BEE9-FC8D8D3A389C}" type="sibTrans" cxnId="{5CF36338-EBD4-414C-9623-4BCD0302459A}">
      <dgm:prSet/>
      <dgm:spPr/>
      <dgm:t>
        <a:bodyPr/>
        <a:lstStyle/>
        <a:p>
          <a:endParaRPr lang="en-US"/>
        </a:p>
      </dgm:t>
    </dgm:pt>
    <dgm:pt modelId="{4B2A1A21-715F-4A54-AC69-D699B25E9415}">
      <dgm:prSet/>
      <dgm:spPr/>
      <dgm:t>
        <a:bodyPr/>
        <a:lstStyle/>
        <a:p>
          <a:r>
            <a:rPr lang="en-GB"/>
            <a:t>List schools in true preference order including grammar and upper schools if your child is sitting the test</a:t>
          </a:r>
          <a:endParaRPr lang="en-US"/>
        </a:p>
      </dgm:t>
    </dgm:pt>
    <dgm:pt modelId="{E5146926-489A-44FD-9493-8D01D3495DE3}" type="parTrans" cxnId="{D8B5A121-E3CD-4FCA-807D-B4EC3C2230D1}">
      <dgm:prSet/>
      <dgm:spPr/>
      <dgm:t>
        <a:bodyPr/>
        <a:lstStyle/>
        <a:p>
          <a:endParaRPr lang="en-US"/>
        </a:p>
      </dgm:t>
    </dgm:pt>
    <dgm:pt modelId="{272DBADA-B92B-494A-8DDE-5F6489955F99}" type="sibTrans" cxnId="{D8B5A121-E3CD-4FCA-807D-B4EC3C2230D1}">
      <dgm:prSet/>
      <dgm:spPr/>
      <dgm:t>
        <a:bodyPr/>
        <a:lstStyle/>
        <a:p>
          <a:endParaRPr lang="en-US"/>
        </a:p>
      </dgm:t>
    </dgm:pt>
    <dgm:pt modelId="{147BB2F7-6203-4FA4-B0F9-830262792688}">
      <dgm:prSet custT="1"/>
      <dgm:spPr/>
      <dgm:t>
        <a:bodyPr/>
        <a:lstStyle/>
        <a:p>
          <a:r>
            <a:rPr lang="en-GB" sz="2000" dirty="0"/>
            <a:t>We strongly suggest you include all your local schools (e.g. catchment/local/nearest schools)</a:t>
          </a:r>
          <a:endParaRPr lang="en-US" sz="2000" dirty="0"/>
        </a:p>
      </dgm:t>
    </dgm:pt>
    <dgm:pt modelId="{2CEC71F2-51D5-4031-93A4-281ACE01FC4E}" type="parTrans" cxnId="{C2349E87-32B7-404F-B82F-20E39F1CB081}">
      <dgm:prSet/>
      <dgm:spPr/>
      <dgm:t>
        <a:bodyPr/>
        <a:lstStyle/>
        <a:p>
          <a:endParaRPr lang="en-US"/>
        </a:p>
      </dgm:t>
    </dgm:pt>
    <dgm:pt modelId="{EB097679-0A29-4A64-85FC-4C73B1D1A783}" type="sibTrans" cxnId="{C2349E87-32B7-404F-B82F-20E39F1CB081}">
      <dgm:prSet/>
      <dgm:spPr/>
      <dgm:t>
        <a:bodyPr/>
        <a:lstStyle/>
        <a:p>
          <a:endParaRPr lang="en-US"/>
        </a:p>
      </dgm:t>
    </dgm:pt>
    <dgm:pt modelId="{4F678F60-E4B4-47AF-A71E-E06EA6E99D6E}">
      <dgm:prSet custT="1"/>
      <dgm:spPr/>
      <dgm:t>
        <a:bodyPr/>
        <a:lstStyle/>
        <a:p>
          <a:r>
            <a:rPr lang="en-GB" sz="2000" dirty="0"/>
            <a:t>Be realistic, understand the rules, use all your preferences</a:t>
          </a:r>
          <a:endParaRPr lang="en-US" sz="2000" dirty="0"/>
        </a:p>
      </dgm:t>
    </dgm:pt>
    <dgm:pt modelId="{7E9E279A-6D12-4A99-9083-07ECC7C36248}" type="parTrans" cxnId="{350C50E8-D992-418E-9872-39AA7BB8E0CB}">
      <dgm:prSet/>
      <dgm:spPr/>
      <dgm:t>
        <a:bodyPr/>
        <a:lstStyle/>
        <a:p>
          <a:endParaRPr lang="en-US"/>
        </a:p>
      </dgm:t>
    </dgm:pt>
    <dgm:pt modelId="{8C4F4F53-5A69-42B3-9BE0-4F18DBB36A56}" type="sibTrans" cxnId="{350C50E8-D992-418E-9872-39AA7BB8E0CB}">
      <dgm:prSet/>
      <dgm:spPr/>
      <dgm:t>
        <a:bodyPr/>
        <a:lstStyle/>
        <a:p>
          <a:endParaRPr lang="en-US"/>
        </a:p>
      </dgm:t>
    </dgm:pt>
    <dgm:pt modelId="{EB040F11-6624-470B-918C-2F1DD991D3B8}">
      <dgm:prSet/>
      <dgm:spPr/>
      <dgm:t>
        <a:bodyPr/>
        <a:lstStyle/>
        <a:p>
          <a:r>
            <a:rPr lang="en-GB"/>
            <a:t>Fill in SIFs where requested by your preference schools</a:t>
          </a:r>
          <a:endParaRPr lang="en-US"/>
        </a:p>
      </dgm:t>
    </dgm:pt>
    <dgm:pt modelId="{E2900E91-F564-4BBC-AD86-D4F01271319C}" type="parTrans" cxnId="{D000A423-D779-4202-910E-FF4C9A7FE285}">
      <dgm:prSet/>
      <dgm:spPr/>
      <dgm:t>
        <a:bodyPr/>
        <a:lstStyle/>
        <a:p>
          <a:endParaRPr lang="en-US"/>
        </a:p>
      </dgm:t>
    </dgm:pt>
    <dgm:pt modelId="{D434D6A8-31D9-49F6-A40F-A8CA1DBFD002}" type="sibTrans" cxnId="{D000A423-D779-4202-910E-FF4C9A7FE285}">
      <dgm:prSet/>
      <dgm:spPr/>
      <dgm:t>
        <a:bodyPr/>
        <a:lstStyle/>
        <a:p>
          <a:endParaRPr lang="en-US"/>
        </a:p>
      </dgm:t>
    </dgm:pt>
    <dgm:pt modelId="{318A085F-E4B3-4757-910D-1E4F4B0FBB33}">
      <dgm:prSet custT="1"/>
      <dgm:spPr/>
      <dgm:t>
        <a:bodyPr/>
        <a:lstStyle/>
        <a:p>
          <a:r>
            <a:rPr lang="en-GB" sz="2000" dirty="0"/>
            <a:t>Consider transport arrangements</a:t>
          </a:r>
          <a:endParaRPr lang="en-US" sz="2000" dirty="0"/>
        </a:p>
      </dgm:t>
    </dgm:pt>
    <dgm:pt modelId="{1E768F8A-CE9C-42FE-A7F3-57296D92A8FD}" type="parTrans" cxnId="{82253445-BF12-4BB0-80C0-479070A520D1}">
      <dgm:prSet/>
      <dgm:spPr/>
      <dgm:t>
        <a:bodyPr/>
        <a:lstStyle/>
        <a:p>
          <a:endParaRPr lang="en-US"/>
        </a:p>
      </dgm:t>
    </dgm:pt>
    <dgm:pt modelId="{1CDCB24F-B591-4D0B-B48F-1E485BD7FFAF}" type="sibTrans" cxnId="{82253445-BF12-4BB0-80C0-479070A520D1}">
      <dgm:prSet/>
      <dgm:spPr/>
      <dgm:t>
        <a:bodyPr/>
        <a:lstStyle/>
        <a:p>
          <a:endParaRPr lang="en-US"/>
        </a:p>
      </dgm:t>
    </dgm:pt>
    <dgm:pt modelId="{AFF1F35F-7042-4D69-8F5F-B922DB0D8CB1}">
      <dgm:prSet custT="1"/>
      <dgm:spPr/>
      <dgm:t>
        <a:bodyPr/>
        <a:lstStyle/>
        <a:p>
          <a:r>
            <a:rPr lang="en-GB" sz="2000" dirty="0"/>
            <a:t>Visit the schools or view virtual tours</a:t>
          </a:r>
          <a:endParaRPr lang="en-US" sz="2000" dirty="0"/>
        </a:p>
      </dgm:t>
    </dgm:pt>
    <dgm:pt modelId="{903B4826-240D-43F2-A43A-375DECC3ECBE}" type="parTrans" cxnId="{31C8BB1D-E46F-4617-A056-E71A8079644F}">
      <dgm:prSet/>
      <dgm:spPr/>
      <dgm:t>
        <a:bodyPr/>
        <a:lstStyle/>
        <a:p>
          <a:endParaRPr lang="en-US"/>
        </a:p>
      </dgm:t>
    </dgm:pt>
    <dgm:pt modelId="{FEA5E793-C459-4CAC-A8B1-C2B4729EA6E8}" type="sibTrans" cxnId="{31C8BB1D-E46F-4617-A056-E71A8079644F}">
      <dgm:prSet/>
      <dgm:spPr/>
      <dgm:t>
        <a:bodyPr/>
        <a:lstStyle/>
        <a:p>
          <a:endParaRPr lang="en-US"/>
        </a:p>
      </dgm:t>
    </dgm:pt>
    <dgm:pt modelId="{6800AE41-7C24-4216-AA9E-608DF1AFD0CA}">
      <dgm:prSet/>
      <dgm:spPr/>
      <dgm:t>
        <a:bodyPr/>
        <a:lstStyle/>
        <a:p>
          <a:r>
            <a:rPr lang="en-GB" dirty="0"/>
            <a:t>Don’t rely on the opinions of others  </a:t>
          </a:r>
          <a:endParaRPr lang="en-US" dirty="0"/>
        </a:p>
      </dgm:t>
    </dgm:pt>
    <dgm:pt modelId="{EC2361FE-A867-4E08-A142-17D4C396504C}" type="parTrans" cxnId="{3B73CBF4-D7C9-4CE6-A166-9789F8BF0C57}">
      <dgm:prSet/>
      <dgm:spPr/>
      <dgm:t>
        <a:bodyPr/>
        <a:lstStyle/>
        <a:p>
          <a:endParaRPr lang="en-US"/>
        </a:p>
      </dgm:t>
    </dgm:pt>
    <dgm:pt modelId="{9D2D9387-1526-409E-BCFD-4F3D8A2C20D2}" type="sibTrans" cxnId="{3B73CBF4-D7C9-4CE6-A166-9789F8BF0C57}">
      <dgm:prSet/>
      <dgm:spPr/>
      <dgm:t>
        <a:bodyPr/>
        <a:lstStyle/>
        <a:p>
          <a:endParaRPr lang="en-US"/>
        </a:p>
      </dgm:t>
    </dgm:pt>
    <dgm:pt modelId="{CC18AA31-162E-4E77-83ED-AD02BB13EDCE}" type="pres">
      <dgm:prSet presAssocID="{6AC4D46C-7920-4006-BFE1-F9F34C137B2F}" presName="diagram" presStyleCnt="0">
        <dgm:presLayoutVars>
          <dgm:dir/>
          <dgm:resizeHandles val="exact"/>
        </dgm:presLayoutVars>
      </dgm:prSet>
      <dgm:spPr/>
    </dgm:pt>
    <dgm:pt modelId="{16AA607D-1136-44D5-9840-2D36BCC54DF4}" type="pres">
      <dgm:prSet presAssocID="{597661E2-20E2-48CC-BD9D-7943D0467F46}" presName="node" presStyleLbl="node1" presStyleIdx="0" presStyleCnt="9">
        <dgm:presLayoutVars>
          <dgm:bulletEnabled val="1"/>
        </dgm:presLayoutVars>
      </dgm:prSet>
      <dgm:spPr/>
    </dgm:pt>
    <dgm:pt modelId="{FF33B777-2654-49B8-8BAD-1CECF4A422CD}" type="pres">
      <dgm:prSet presAssocID="{AB8BB266-31E3-448A-9D75-8BD5357303D0}" presName="sibTrans" presStyleCnt="0"/>
      <dgm:spPr/>
    </dgm:pt>
    <dgm:pt modelId="{09CE500A-E19A-40DA-8700-4F5602018CC8}" type="pres">
      <dgm:prSet presAssocID="{9FF77EC0-23A3-4887-886B-4AD109B9D766}" presName="node" presStyleLbl="node1" presStyleIdx="1" presStyleCnt="9">
        <dgm:presLayoutVars>
          <dgm:bulletEnabled val="1"/>
        </dgm:presLayoutVars>
      </dgm:prSet>
      <dgm:spPr/>
    </dgm:pt>
    <dgm:pt modelId="{D7338B44-88BB-404E-8223-583F3A460E03}" type="pres">
      <dgm:prSet presAssocID="{99C9929D-F6E3-48AE-BEE9-FC8D8D3A389C}" presName="sibTrans" presStyleCnt="0"/>
      <dgm:spPr/>
    </dgm:pt>
    <dgm:pt modelId="{04A43F2F-4AB2-4BD3-B987-8D07AA30AA0A}" type="pres">
      <dgm:prSet presAssocID="{4B2A1A21-715F-4A54-AC69-D699B25E9415}" presName="node" presStyleLbl="node1" presStyleIdx="2" presStyleCnt="9">
        <dgm:presLayoutVars>
          <dgm:bulletEnabled val="1"/>
        </dgm:presLayoutVars>
      </dgm:prSet>
      <dgm:spPr/>
    </dgm:pt>
    <dgm:pt modelId="{1C375AD2-BDD8-442C-B875-74E59431CE5D}" type="pres">
      <dgm:prSet presAssocID="{272DBADA-B92B-494A-8DDE-5F6489955F99}" presName="sibTrans" presStyleCnt="0"/>
      <dgm:spPr/>
    </dgm:pt>
    <dgm:pt modelId="{4BB8688A-1205-437B-9AD6-F2999B7119D9}" type="pres">
      <dgm:prSet presAssocID="{147BB2F7-6203-4FA4-B0F9-830262792688}" presName="node" presStyleLbl="node1" presStyleIdx="3" presStyleCnt="9">
        <dgm:presLayoutVars>
          <dgm:bulletEnabled val="1"/>
        </dgm:presLayoutVars>
      </dgm:prSet>
      <dgm:spPr/>
    </dgm:pt>
    <dgm:pt modelId="{959A52A4-8BCF-427F-8198-E73E65291D8F}" type="pres">
      <dgm:prSet presAssocID="{EB097679-0A29-4A64-85FC-4C73B1D1A783}" presName="sibTrans" presStyleCnt="0"/>
      <dgm:spPr/>
    </dgm:pt>
    <dgm:pt modelId="{922DAF4B-38F3-4469-9522-DD3B96331A54}" type="pres">
      <dgm:prSet presAssocID="{4F678F60-E4B4-47AF-A71E-E06EA6E99D6E}" presName="node" presStyleLbl="node1" presStyleIdx="4" presStyleCnt="9">
        <dgm:presLayoutVars>
          <dgm:bulletEnabled val="1"/>
        </dgm:presLayoutVars>
      </dgm:prSet>
      <dgm:spPr/>
    </dgm:pt>
    <dgm:pt modelId="{5CC0CB45-D9EB-4317-984D-CA562CA44436}" type="pres">
      <dgm:prSet presAssocID="{8C4F4F53-5A69-42B3-9BE0-4F18DBB36A56}" presName="sibTrans" presStyleCnt="0"/>
      <dgm:spPr/>
    </dgm:pt>
    <dgm:pt modelId="{F207BB59-74CB-49CE-A8BB-7AD7189DE9F2}" type="pres">
      <dgm:prSet presAssocID="{EB040F11-6624-470B-918C-2F1DD991D3B8}" presName="node" presStyleLbl="node1" presStyleIdx="5" presStyleCnt="9">
        <dgm:presLayoutVars>
          <dgm:bulletEnabled val="1"/>
        </dgm:presLayoutVars>
      </dgm:prSet>
      <dgm:spPr/>
    </dgm:pt>
    <dgm:pt modelId="{273B0AE4-E533-445F-9C76-B1C4BFF1CB6C}" type="pres">
      <dgm:prSet presAssocID="{D434D6A8-31D9-49F6-A40F-A8CA1DBFD002}" presName="sibTrans" presStyleCnt="0"/>
      <dgm:spPr/>
    </dgm:pt>
    <dgm:pt modelId="{D47D91F9-E916-437C-8F51-C4AA4F2B407F}" type="pres">
      <dgm:prSet presAssocID="{318A085F-E4B3-4757-910D-1E4F4B0FBB33}" presName="node" presStyleLbl="node1" presStyleIdx="6" presStyleCnt="9">
        <dgm:presLayoutVars>
          <dgm:bulletEnabled val="1"/>
        </dgm:presLayoutVars>
      </dgm:prSet>
      <dgm:spPr/>
    </dgm:pt>
    <dgm:pt modelId="{E4B0BB5B-CC49-4359-8C9B-EE624EE3EA6F}" type="pres">
      <dgm:prSet presAssocID="{1CDCB24F-B591-4D0B-B48F-1E485BD7FFAF}" presName="sibTrans" presStyleCnt="0"/>
      <dgm:spPr/>
    </dgm:pt>
    <dgm:pt modelId="{56CCB945-0896-47F8-A143-756864661928}" type="pres">
      <dgm:prSet presAssocID="{AFF1F35F-7042-4D69-8F5F-B922DB0D8CB1}" presName="node" presStyleLbl="node1" presStyleIdx="7" presStyleCnt="9">
        <dgm:presLayoutVars>
          <dgm:bulletEnabled val="1"/>
        </dgm:presLayoutVars>
      </dgm:prSet>
      <dgm:spPr/>
    </dgm:pt>
    <dgm:pt modelId="{57201063-E5B3-428F-B117-A47D506BFF3B}" type="pres">
      <dgm:prSet presAssocID="{FEA5E793-C459-4CAC-A8B1-C2B4729EA6E8}" presName="sibTrans" presStyleCnt="0"/>
      <dgm:spPr/>
    </dgm:pt>
    <dgm:pt modelId="{2EE1BAB2-9D67-4765-8B06-57BB7DC9769A}" type="pres">
      <dgm:prSet presAssocID="{6800AE41-7C24-4216-AA9E-608DF1AFD0CA}" presName="node" presStyleLbl="node1" presStyleIdx="8" presStyleCnt="9">
        <dgm:presLayoutVars>
          <dgm:bulletEnabled val="1"/>
        </dgm:presLayoutVars>
      </dgm:prSet>
      <dgm:spPr/>
    </dgm:pt>
  </dgm:ptLst>
  <dgm:cxnLst>
    <dgm:cxn modelId="{1E154F07-7EC0-4E3A-88A5-BA7DC0713FD0}" type="presOf" srcId="{6800AE41-7C24-4216-AA9E-608DF1AFD0CA}" destId="{2EE1BAB2-9D67-4765-8B06-57BB7DC9769A}" srcOrd="0" destOrd="0" presId="urn:microsoft.com/office/officeart/2005/8/layout/default"/>
    <dgm:cxn modelId="{95568F15-9C9E-4345-87DB-06673C5AC79B}" type="presOf" srcId="{9FF77EC0-23A3-4887-886B-4AD109B9D766}" destId="{09CE500A-E19A-40DA-8700-4F5602018CC8}" srcOrd="0" destOrd="0" presId="urn:microsoft.com/office/officeart/2005/8/layout/default"/>
    <dgm:cxn modelId="{9FE98F15-A72A-4201-B1D3-6B257E8038CA}" type="presOf" srcId="{147BB2F7-6203-4FA4-B0F9-830262792688}" destId="{4BB8688A-1205-437B-9AD6-F2999B7119D9}" srcOrd="0" destOrd="0" presId="urn:microsoft.com/office/officeart/2005/8/layout/default"/>
    <dgm:cxn modelId="{31C8BB1D-E46F-4617-A056-E71A8079644F}" srcId="{6AC4D46C-7920-4006-BFE1-F9F34C137B2F}" destId="{AFF1F35F-7042-4D69-8F5F-B922DB0D8CB1}" srcOrd="7" destOrd="0" parTransId="{903B4826-240D-43F2-A43A-375DECC3ECBE}" sibTransId="{FEA5E793-C459-4CAC-A8B1-C2B4729EA6E8}"/>
    <dgm:cxn modelId="{D8B5A121-E3CD-4FCA-807D-B4EC3C2230D1}" srcId="{6AC4D46C-7920-4006-BFE1-F9F34C137B2F}" destId="{4B2A1A21-715F-4A54-AC69-D699B25E9415}" srcOrd="2" destOrd="0" parTransId="{E5146926-489A-44FD-9493-8D01D3495DE3}" sibTransId="{272DBADA-B92B-494A-8DDE-5F6489955F99}"/>
    <dgm:cxn modelId="{D000A423-D779-4202-910E-FF4C9A7FE285}" srcId="{6AC4D46C-7920-4006-BFE1-F9F34C137B2F}" destId="{EB040F11-6624-470B-918C-2F1DD991D3B8}" srcOrd="5" destOrd="0" parTransId="{E2900E91-F564-4BBC-AD86-D4F01271319C}" sibTransId="{D434D6A8-31D9-49F6-A40F-A8CA1DBFD002}"/>
    <dgm:cxn modelId="{944A6238-8DFB-4D95-8AD8-6901BD1E39BD}" type="presOf" srcId="{AFF1F35F-7042-4D69-8F5F-B922DB0D8CB1}" destId="{56CCB945-0896-47F8-A143-756864661928}" srcOrd="0" destOrd="0" presId="urn:microsoft.com/office/officeart/2005/8/layout/default"/>
    <dgm:cxn modelId="{5CF36338-EBD4-414C-9623-4BCD0302459A}" srcId="{6AC4D46C-7920-4006-BFE1-F9F34C137B2F}" destId="{9FF77EC0-23A3-4887-886B-4AD109B9D766}" srcOrd="1" destOrd="0" parTransId="{3CC48518-C2C7-496A-A2F6-60EDFB0C07D4}" sibTransId="{99C9929D-F6E3-48AE-BEE9-FC8D8D3A389C}"/>
    <dgm:cxn modelId="{8F421F5E-EA17-4233-B977-6C4B4C290670}" type="presOf" srcId="{4F678F60-E4B4-47AF-A71E-E06EA6E99D6E}" destId="{922DAF4B-38F3-4469-9522-DD3B96331A54}" srcOrd="0" destOrd="0" presId="urn:microsoft.com/office/officeart/2005/8/layout/default"/>
    <dgm:cxn modelId="{82253445-BF12-4BB0-80C0-479070A520D1}" srcId="{6AC4D46C-7920-4006-BFE1-F9F34C137B2F}" destId="{318A085F-E4B3-4757-910D-1E4F4B0FBB33}" srcOrd="6" destOrd="0" parTransId="{1E768F8A-CE9C-42FE-A7F3-57296D92A8FD}" sibTransId="{1CDCB24F-B591-4D0B-B48F-1E485BD7FFAF}"/>
    <dgm:cxn modelId="{7631FD45-9E8C-4EDF-8125-5EAB9B0FF4C7}" type="presOf" srcId="{EB040F11-6624-470B-918C-2F1DD991D3B8}" destId="{F207BB59-74CB-49CE-A8BB-7AD7189DE9F2}" srcOrd="0" destOrd="0" presId="urn:microsoft.com/office/officeart/2005/8/layout/default"/>
    <dgm:cxn modelId="{C6F5B671-FAC0-4E67-B8DA-A7C90B57A298}" type="presOf" srcId="{4B2A1A21-715F-4A54-AC69-D699B25E9415}" destId="{04A43F2F-4AB2-4BD3-B987-8D07AA30AA0A}" srcOrd="0" destOrd="0" presId="urn:microsoft.com/office/officeart/2005/8/layout/default"/>
    <dgm:cxn modelId="{80DA0F7C-922B-4E78-A909-1DC3FB30DE16}" type="presOf" srcId="{318A085F-E4B3-4757-910D-1E4F4B0FBB33}" destId="{D47D91F9-E916-437C-8F51-C4AA4F2B407F}" srcOrd="0" destOrd="0" presId="urn:microsoft.com/office/officeart/2005/8/layout/default"/>
    <dgm:cxn modelId="{C2349E87-32B7-404F-B82F-20E39F1CB081}" srcId="{6AC4D46C-7920-4006-BFE1-F9F34C137B2F}" destId="{147BB2F7-6203-4FA4-B0F9-830262792688}" srcOrd="3" destOrd="0" parTransId="{2CEC71F2-51D5-4031-93A4-281ACE01FC4E}" sibTransId="{EB097679-0A29-4A64-85FC-4C73B1D1A783}"/>
    <dgm:cxn modelId="{5564BEA7-1C77-4F05-A8DC-9ED9C4D88EFB}" type="presOf" srcId="{6AC4D46C-7920-4006-BFE1-F9F34C137B2F}" destId="{CC18AA31-162E-4E77-83ED-AD02BB13EDCE}" srcOrd="0" destOrd="0" presId="urn:microsoft.com/office/officeart/2005/8/layout/default"/>
    <dgm:cxn modelId="{ECF9F5B2-D4AB-4C37-AB18-9DDE3CA91E60}" type="presOf" srcId="{597661E2-20E2-48CC-BD9D-7943D0467F46}" destId="{16AA607D-1136-44D5-9840-2D36BCC54DF4}" srcOrd="0" destOrd="0" presId="urn:microsoft.com/office/officeart/2005/8/layout/default"/>
    <dgm:cxn modelId="{A36843B5-2618-482A-948F-4E9E86466A43}" srcId="{6AC4D46C-7920-4006-BFE1-F9F34C137B2F}" destId="{597661E2-20E2-48CC-BD9D-7943D0467F46}" srcOrd="0" destOrd="0" parTransId="{61E7CA8E-DE39-4427-9823-7C55FCF69EFB}" sibTransId="{AB8BB266-31E3-448A-9D75-8BD5357303D0}"/>
    <dgm:cxn modelId="{350C50E8-D992-418E-9872-39AA7BB8E0CB}" srcId="{6AC4D46C-7920-4006-BFE1-F9F34C137B2F}" destId="{4F678F60-E4B4-47AF-A71E-E06EA6E99D6E}" srcOrd="4" destOrd="0" parTransId="{7E9E279A-6D12-4A99-9083-07ECC7C36248}" sibTransId="{8C4F4F53-5A69-42B3-9BE0-4F18DBB36A56}"/>
    <dgm:cxn modelId="{3B73CBF4-D7C9-4CE6-A166-9789F8BF0C57}" srcId="{6AC4D46C-7920-4006-BFE1-F9F34C137B2F}" destId="{6800AE41-7C24-4216-AA9E-608DF1AFD0CA}" srcOrd="8" destOrd="0" parTransId="{EC2361FE-A867-4E08-A142-17D4C396504C}" sibTransId="{9D2D9387-1526-409E-BCFD-4F3D8A2C20D2}"/>
    <dgm:cxn modelId="{322C6D51-1102-44AB-8246-1ACC00E02FFD}" type="presParOf" srcId="{CC18AA31-162E-4E77-83ED-AD02BB13EDCE}" destId="{16AA607D-1136-44D5-9840-2D36BCC54DF4}" srcOrd="0" destOrd="0" presId="urn:microsoft.com/office/officeart/2005/8/layout/default"/>
    <dgm:cxn modelId="{3966F391-0B41-4228-98A7-8F20B76595AD}" type="presParOf" srcId="{CC18AA31-162E-4E77-83ED-AD02BB13EDCE}" destId="{FF33B777-2654-49B8-8BAD-1CECF4A422CD}" srcOrd="1" destOrd="0" presId="urn:microsoft.com/office/officeart/2005/8/layout/default"/>
    <dgm:cxn modelId="{9458801C-F9CB-4DC9-AF83-6BE9C03655A3}" type="presParOf" srcId="{CC18AA31-162E-4E77-83ED-AD02BB13EDCE}" destId="{09CE500A-E19A-40DA-8700-4F5602018CC8}" srcOrd="2" destOrd="0" presId="urn:microsoft.com/office/officeart/2005/8/layout/default"/>
    <dgm:cxn modelId="{FDEC2E72-967B-43C7-8B1D-CC192C824DE2}" type="presParOf" srcId="{CC18AA31-162E-4E77-83ED-AD02BB13EDCE}" destId="{D7338B44-88BB-404E-8223-583F3A460E03}" srcOrd="3" destOrd="0" presId="urn:microsoft.com/office/officeart/2005/8/layout/default"/>
    <dgm:cxn modelId="{B9A3D714-791C-4C27-9331-9816E09D6A8C}" type="presParOf" srcId="{CC18AA31-162E-4E77-83ED-AD02BB13EDCE}" destId="{04A43F2F-4AB2-4BD3-B987-8D07AA30AA0A}" srcOrd="4" destOrd="0" presId="urn:microsoft.com/office/officeart/2005/8/layout/default"/>
    <dgm:cxn modelId="{5802BCBB-AFF2-4F94-8119-433A9BAE27D9}" type="presParOf" srcId="{CC18AA31-162E-4E77-83ED-AD02BB13EDCE}" destId="{1C375AD2-BDD8-442C-B875-74E59431CE5D}" srcOrd="5" destOrd="0" presId="urn:microsoft.com/office/officeart/2005/8/layout/default"/>
    <dgm:cxn modelId="{6E9FA5F8-728A-4E2A-8282-FFDFE05BFD92}" type="presParOf" srcId="{CC18AA31-162E-4E77-83ED-AD02BB13EDCE}" destId="{4BB8688A-1205-437B-9AD6-F2999B7119D9}" srcOrd="6" destOrd="0" presId="urn:microsoft.com/office/officeart/2005/8/layout/default"/>
    <dgm:cxn modelId="{8FA75104-C47F-4718-88ED-4605F2DAF262}" type="presParOf" srcId="{CC18AA31-162E-4E77-83ED-AD02BB13EDCE}" destId="{959A52A4-8BCF-427F-8198-E73E65291D8F}" srcOrd="7" destOrd="0" presId="urn:microsoft.com/office/officeart/2005/8/layout/default"/>
    <dgm:cxn modelId="{16376F8D-79A0-4D17-9FFE-CF467EEAA31F}" type="presParOf" srcId="{CC18AA31-162E-4E77-83ED-AD02BB13EDCE}" destId="{922DAF4B-38F3-4469-9522-DD3B96331A54}" srcOrd="8" destOrd="0" presId="urn:microsoft.com/office/officeart/2005/8/layout/default"/>
    <dgm:cxn modelId="{2C604D59-FD25-4E21-9CF8-10B29B7C4FEC}" type="presParOf" srcId="{CC18AA31-162E-4E77-83ED-AD02BB13EDCE}" destId="{5CC0CB45-D9EB-4317-984D-CA562CA44436}" srcOrd="9" destOrd="0" presId="urn:microsoft.com/office/officeart/2005/8/layout/default"/>
    <dgm:cxn modelId="{C1CE8640-042C-4720-AD93-EB587CD5B5DF}" type="presParOf" srcId="{CC18AA31-162E-4E77-83ED-AD02BB13EDCE}" destId="{F207BB59-74CB-49CE-A8BB-7AD7189DE9F2}" srcOrd="10" destOrd="0" presId="urn:microsoft.com/office/officeart/2005/8/layout/default"/>
    <dgm:cxn modelId="{40CA82D1-CC9A-46C6-9FFA-C0F87662AB8D}" type="presParOf" srcId="{CC18AA31-162E-4E77-83ED-AD02BB13EDCE}" destId="{273B0AE4-E533-445F-9C76-B1C4BFF1CB6C}" srcOrd="11" destOrd="0" presId="urn:microsoft.com/office/officeart/2005/8/layout/default"/>
    <dgm:cxn modelId="{40EB3944-D7D9-43BB-81F7-61EC602DFA32}" type="presParOf" srcId="{CC18AA31-162E-4E77-83ED-AD02BB13EDCE}" destId="{D47D91F9-E916-437C-8F51-C4AA4F2B407F}" srcOrd="12" destOrd="0" presId="urn:microsoft.com/office/officeart/2005/8/layout/default"/>
    <dgm:cxn modelId="{436253E4-8DA3-4D7F-B7F2-17D5520CC282}" type="presParOf" srcId="{CC18AA31-162E-4E77-83ED-AD02BB13EDCE}" destId="{E4B0BB5B-CC49-4359-8C9B-EE624EE3EA6F}" srcOrd="13" destOrd="0" presId="urn:microsoft.com/office/officeart/2005/8/layout/default"/>
    <dgm:cxn modelId="{0CC5EC3A-EF9C-448C-8731-F77D72B4F106}" type="presParOf" srcId="{CC18AA31-162E-4E77-83ED-AD02BB13EDCE}" destId="{56CCB945-0896-47F8-A143-756864661928}" srcOrd="14" destOrd="0" presId="urn:microsoft.com/office/officeart/2005/8/layout/default"/>
    <dgm:cxn modelId="{E5FECE9E-4EAD-44F5-80F1-CDAAFBCF0525}" type="presParOf" srcId="{CC18AA31-162E-4E77-83ED-AD02BB13EDCE}" destId="{57201063-E5B3-428F-B117-A47D506BFF3B}" srcOrd="15" destOrd="0" presId="urn:microsoft.com/office/officeart/2005/8/layout/default"/>
    <dgm:cxn modelId="{0CFE25E0-EA6A-41B0-B9FD-B30D0E3DEF87}" type="presParOf" srcId="{CC18AA31-162E-4E77-83ED-AD02BB13EDCE}" destId="{2EE1BAB2-9D67-4765-8B06-57BB7DC9769A}"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9F480-4D24-4669-A14F-05D4EA5482D2}">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7B0A4F-6861-4933-9303-1FD7DE82234D}">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9D9AF4-DAB4-4B07-8965-74C7B9D93A7E}">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If you live in Buckinghamshire, visit </a:t>
          </a:r>
          <a:r>
            <a:rPr lang="en-GB" sz="2300" u="sng" kern="1200">
              <a:hlinkClick xmlns:r="http://schemas.openxmlformats.org/officeDocument/2006/relationships" r:id="rId3"/>
            </a:rPr>
            <a:t>www.buckinghamshire.gov.uk/admissions</a:t>
          </a:r>
          <a:r>
            <a:rPr lang="en-GB" sz="2300" u="sng" kern="1200"/>
            <a:t> </a:t>
          </a:r>
          <a:r>
            <a:rPr lang="en-GB" sz="2300" kern="1200"/>
            <a:t>between 10 September and 31 October 2025</a:t>
          </a:r>
          <a:endParaRPr lang="en-US" sz="2300" kern="1200"/>
        </a:p>
      </dsp:txBody>
      <dsp:txXfrm>
        <a:off x="1435590" y="531"/>
        <a:ext cx="6451109" cy="1242935"/>
      </dsp:txXfrm>
    </dsp:sp>
    <dsp:sp modelId="{A9BFCCB2-DAA1-41A8-95A4-A3978F3BA4BE}">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28BE69-B927-4BD0-B5EB-6165B8B6F69E}">
      <dsp:nvSpPr>
        <dsp:cNvPr id="0" name=""/>
        <dsp:cNvSpPr/>
      </dsp:nvSpPr>
      <dsp:spPr>
        <a:xfrm>
          <a:off x="375988" y="1833861"/>
          <a:ext cx="683614" cy="683614"/>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A0BD1A-B3B4-4AA7-A891-386E22D19AA8}">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dirty="0"/>
            <a:t>If you live elsewhere apply via your own LA’s website</a:t>
          </a:r>
          <a:endParaRPr lang="en-US" sz="2300" kern="1200" dirty="0"/>
        </a:p>
      </dsp:txBody>
      <dsp:txXfrm>
        <a:off x="1435590" y="1554201"/>
        <a:ext cx="6451109" cy="1242935"/>
      </dsp:txXfrm>
    </dsp:sp>
    <dsp:sp modelId="{3FF36C54-54E4-4591-BD01-50976EC38708}">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801E8B-DBF5-45FC-BBA0-75DF0447D75B}">
      <dsp:nvSpPr>
        <dsp:cNvPr id="0" name=""/>
        <dsp:cNvSpPr/>
      </dsp:nvSpPr>
      <dsp:spPr>
        <a:xfrm>
          <a:off x="375988" y="3387531"/>
          <a:ext cx="683614" cy="68361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9FC383-D28F-4914-8EAB-CCDDBDF6BBED}">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All you need is an email address</a:t>
          </a:r>
          <a:endParaRPr lang="en-US" sz="2300" kern="1200"/>
        </a:p>
      </dsp:txBody>
      <dsp:txXfrm>
        <a:off x="1435590" y="3107870"/>
        <a:ext cx="64511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6C66E-3026-4F3F-BA46-E6A5C84A9AE9}">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1228553"/>
        <a:ext cx="26172" cy="5234"/>
      </dsp:txXfrm>
    </dsp:sp>
    <dsp:sp modelId="{E73454C3-D32E-418A-AC9D-4A4FD216E60B}">
      <dsp:nvSpPr>
        <dsp:cNvPr id="0" name=""/>
        <dsp:cNvSpPr/>
      </dsp:nvSpPr>
      <dsp:spPr>
        <a:xfrm>
          <a:off x="604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can apply on your phone, iPad or laptop</a:t>
          </a:r>
          <a:endParaRPr lang="en-US" sz="1900" kern="1200"/>
        </a:p>
      </dsp:txBody>
      <dsp:txXfrm>
        <a:off x="6045" y="548401"/>
        <a:ext cx="2275898" cy="1365538"/>
      </dsp:txXfrm>
    </dsp:sp>
    <dsp:sp modelId="{467E6F13-5BE6-40AA-8D2F-4DD725989712}">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1228553"/>
        <a:ext cx="26172" cy="5234"/>
      </dsp:txXfrm>
    </dsp:sp>
    <dsp:sp modelId="{024B95E9-8D98-4DAE-A045-20D8FEB0F788}">
      <dsp:nvSpPr>
        <dsp:cNvPr id="0" name=""/>
        <dsp:cNvSpPr/>
      </dsp:nvSpPr>
      <dsp:spPr>
        <a:xfrm>
          <a:off x="2805400"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Make a note of which email account and password you have used!</a:t>
          </a:r>
          <a:endParaRPr lang="en-US" sz="1900" kern="1200" dirty="0"/>
        </a:p>
      </dsp:txBody>
      <dsp:txXfrm>
        <a:off x="2805400" y="548401"/>
        <a:ext cx="2275898" cy="1365538"/>
      </dsp:txXfrm>
    </dsp:sp>
    <dsp:sp modelId="{D7825FB6-B711-4980-834E-5A611B765B56}">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2771" y="2155951"/>
        <a:ext cx="281156" cy="5234"/>
      </dsp:txXfrm>
    </dsp:sp>
    <dsp:sp modelId="{A9E0D660-575B-4F45-94DA-70D3E491F994}">
      <dsp:nvSpPr>
        <dsp:cNvPr id="0" name=""/>
        <dsp:cNvSpPr/>
      </dsp:nvSpPr>
      <dsp:spPr>
        <a:xfrm>
          <a:off x="560475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Use an email address that you know you can access even if not in work</a:t>
          </a:r>
          <a:endParaRPr lang="en-US" sz="1900" kern="1200"/>
        </a:p>
      </dsp:txBody>
      <dsp:txXfrm>
        <a:off x="5604755" y="548401"/>
        <a:ext cx="2275898" cy="1365538"/>
      </dsp:txXfrm>
    </dsp:sp>
    <dsp:sp modelId="{724C1B81-045B-446B-9ED8-AFDAF274BFDC}">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3117549"/>
        <a:ext cx="26172" cy="5234"/>
      </dsp:txXfrm>
    </dsp:sp>
    <dsp:sp modelId="{F8BD000C-9DFE-4C12-BEF7-F4054664C1DC}">
      <dsp:nvSpPr>
        <dsp:cNvPr id="0" name=""/>
        <dsp:cNvSpPr/>
      </dsp:nvSpPr>
      <dsp:spPr>
        <a:xfrm>
          <a:off x="604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will be reminded if an application has not been submitted</a:t>
          </a:r>
          <a:endParaRPr lang="en-US" sz="1900" kern="1200"/>
        </a:p>
      </dsp:txBody>
      <dsp:txXfrm>
        <a:off x="6045" y="2437397"/>
        <a:ext cx="2275898" cy="1365538"/>
      </dsp:txXfrm>
    </dsp:sp>
    <dsp:sp modelId="{885F0E41-601B-488B-A1F2-FE1D47E84EB6}">
      <dsp:nvSpPr>
        <dsp:cNvPr id="0" name=""/>
        <dsp:cNvSpPr/>
      </dsp:nvSpPr>
      <dsp:spPr>
        <a:xfrm>
          <a:off x="5079499"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3117549"/>
        <a:ext cx="26172" cy="5234"/>
      </dsp:txXfrm>
    </dsp:sp>
    <dsp:sp modelId="{4430D07A-4323-47FB-9A93-9C21A19F1140}">
      <dsp:nvSpPr>
        <dsp:cNvPr id="0" name=""/>
        <dsp:cNvSpPr/>
      </dsp:nvSpPr>
      <dsp:spPr>
        <a:xfrm>
          <a:off x="2805400"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can accept the place online</a:t>
          </a:r>
          <a:endParaRPr lang="en-US" sz="1900" kern="1200"/>
        </a:p>
      </dsp:txBody>
      <dsp:txXfrm>
        <a:off x="2805400" y="2437397"/>
        <a:ext cx="2275898" cy="1365538"/>
      </dsp:txXfrm>
    </dsp:sp>
    <dsp:sp modelId="{11D938E3-05AB-4B6E-B3F3-731F66356398}">
      <dsp:nvSpPr>
        <dsp:cNvPr id="0" name=""/>
        <dsp:cNvSpPr/>
      </dsp:nvSpPr>
      <dsp:spPr>
        <a:xfrm>
          <a:off x="560475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will see the outcome of all school preferences</a:t>
          </a:r>
          <a:endParaRPr lang="en-US" sz="1900" kern="1200"/>
        </a:p>
      </dsp:txBody>
      <dsp:txXfrm>
        <a:off x="5604755" y="2437397"/>
        <a:ext cx="2275898" cy="13655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947D6-F080-49D7-A3B7-0CE0D131AF9B}">
      <dsp:nvSpPr>
        <dsp:cNvPr id="0" name=""/>
        <dsp:cNvSpPr/>
      </dsp:nvSpPr>
      <dsp:spPr>
        <a:xfrm>
          <a:off x="0" y="0"/>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FBA96F-5860-40A4-9A36-0BC42977D160}">
      <dsp:nvSpPr>
        <dsp:cNvPr id="0" name=""/>
        <dsp:cNvSpPr/>
      </dsp:nvSpPr>
      <dsp:spPr>
        <a:xfrm>
          <a:off x="181438" y="136361"/>
          <a:ext cx="329887" cy="3298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03DCB9-DB58-4EFD-9A8E-2A739C8BAEC5}">
      <dsp:nvSpPr>
        <dsp:cNvPr id="0" name=""/>
        <dsp:cNvSpPr/>
      </dsp:nvSpPr>
      <dsp:spPr>
        <a:xfrm>
          <a:off x="692764" y="1407"/>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When you apply online you can list up to 6 schools:</a:t>
          </a:r>
          <a:endParaRPr lang="en-US" sz="1600" kern="1200" dirty="0"/>
        </a:p>
      </dsp:txBody>
      <dsp:txXfrm>
        <a:off x="692764" y="1407"/>
        <a:ext cx="7193935" cy="599796"/>
      </dsp:txXfrm>
    </dsp:sp>
    <dsp:sp modelId="{B40BE1F4-A6AF-4ABA-96DE-01E215C36024}">
      <dsp:nvSpPr>
        <dsp:cNvPr id="0" name=""/>
        <dsp:cNvSpPr/>
      </dsp:nvSpPr>
      <dsp:spPr>
        <a:xfrm>
          <a:off x="0" y="751152"/>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D5F0F7-107E-4589-9BFF-8D5444A3CCB8}">
      <dsp:nvSpPr>
        <dsp:cNvPr id="0" name=""/>
        <dsp:cNvSpPr/>
      </dsp:nvSpPr>
      <dsp:spPr>
        <a:xfrm>
          <a:off x="181438" y="886107"/>
          <a:ext cx="329887" cy="3298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94158B-B354-4FF9-A4B4-55F4B1C9744A}">
      <dsp:nvSpPr>
        <dsp:cNvPr id="0" name=""/>
        <dsp:cNvSpPr/>
      </dsp:nvSpPr>
      <dsp:spPr>
        <a:xfrm>
          <a:off x="692764" y="751152"/>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You can give reasons for your preference</a:t>
          </a:r>
          <a:endParaRPr lang="en-US" sz="1600" kern="1200" dirty="0"/>
        </a:p>
      </dsp:txBody>
      <dsp:txXfrm>
        <a:off x="692764" y="751152"/>
        <a:ext cx="7193935" cy="599796"/>
      </dsp:txXfrm>
    </dsp:sp>
    <dsp:sp modelId="{5398EC32-FDC2-46B0-B34F-0E95ACE1A373}">
      <dsp:nvSpPr>
        <dsp:cNvPr id="0" name=""/>
        <dsp:cNvSpPr/>
      </dsp:nvSpPr>
      <dsp:spPr>
        <a:xfrm>
          <a:off x="0" y="1500898"/>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0EAE68-66C0-4AF8-8A78-4B7A941C933F}">
      <dsp:nvSpPr>
        <dsp:cNvPr id="0" name=""/>
        <dsp:cNvSpPr/>
      </dsp:nvSpPr>
      <dsp:spPr>
        <a:xfrm>
          <a:off x="181438" y="1635852"/>
          <a:ext cx="329887" cy="3298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C4B78E-2F23-469F-B9E8-165504DE71FD}">
      <dsp:nvSpPr>
        <dsp:cNvPr id="0" name=""/>
        <dsp:cNvSpPr/>
      </dsp:nvSpPr>
      <dsp:spPr>
        <a:xfrm>
          <a:off x="692764" y="1500898"/>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You can include grammar, upper, all-ability and out of county schools</a:t>
          </a:r>
          <a:endParaRPr lang="en-US" sz="1600" kern="1200" dirty="0"/>
        </a:p>
      </dsp:txBody>
      <dsp:txXfrm>
        <a:off x="692764" y="1500898"/>
        <a:ext cx="7193935" cy="599796"/>
      </dsp:txXfrm>
    </dsp:sp>
    <dsp:sp modelId="{3EBA3789-5024-45D7-BF02-C2EF7EE72F8E}">
      <dsp:nvSpPr>
        <dsp:cNvPr id="0" name=""/>
        <dsp:cNvSpPr/>
      </dsp:nvSpPr>
      <dsp:spPr>
        <a:xfrm>
          <a:off x="0" y="2250643"/>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E0D82D-73E7-48B9-8AF2-159A5861336B}">
      <dsp:nvSpPr>
        <dsp:cNvPr id="0" name=""/>
        <dsp:cNvSpPr/>
      </dsp:nvSpPr>
      <dsp:spPr>
        <a:xfrm>
          <a:off x="181438" y="2385597"/>
          <a:ext cx="329887" cy="32988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110125-3CDE-4558-9AF1-6626D366663A}">
      <dsp:nvSpPr>
        <dsp:cNvPr id="0" name=""/>
        <dsp:cNvSpPr/>
      </dsp:nvSpPr>
      <dsp:spPr>
        <a:xfrm>
          <a:off x="692764" y="2250643"/>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Put the schools in the order you prefer them</a:t>
          </a:r>
          <a:endParaRPr lang="en-US" sz="1600" kern="1200" dirty="0"/>
        </a:p>
      </dsp:txBody>
      <dsp:txXfrm>
        <a:off x="692764" y="2250643"/>
        <a:ext cx="7193935" cy="599796"/>
      </dsp:txXfrm>
    </dsp:sp>
    <dsp:sp modelId="{66032880-0960-4BE1-AE8F-FC8C98D73722}">
      <dsp:nvSpPr>
        <dsp:cNvPr id="0" name=""/>
        <dsp:cNvSpPr/>
      </dsp:nvSpPr>
      <dsp:spPr>
        <a:xfrm>
          <a:off x="0" y="3000388"/>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E2F3D7-4B93-4534-8770-C55500474986}">
      <dsp:nvSpPr>
        <dsp:cNvPr id="0" name=""/>
        <dsp:cNvSpPr/>
      </dsp:nvSpPr>
      <dsp:spPr>
        <a:xfrm>
          <a:off x="181438" y="3135342"/>
          <a:ext cx="329887" cy="32988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ECAC25-A793-4320-B1DC-2990DC88C336}">
      <dsp:nvSpPr>
        <dsp:cNvPr id="0" name=""/>
        <dsp:cNvSpPr/>
      </dsp:nvSpPr>
      <dsp:spPr>
        <a:xfrm>
          <a:off x="692764" y="3000388"/>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Consider the order of your preferences carefully and think about how your child will get to school</a:t>
          </a:r>
          <a:endParaRPr lang="en-US" sz="1600" kern="1200" dirty="0"/>
        </a:p>
      </dsp:txBody>
      <dsp:txXfrm>
        <a:off x="692764" y="3000388"/>
        <a:ext cx="7193935" cy="599796"/>
      </dsp:txXfrm>
    </dsp:sp>
    <dsp:sp modelId="{E5DDBBC3-C13C-4C77-9EBF-CD9FEC0DE8DB}">
      <dsp:nvSpPr>
        <dsp:cNvPr id="0" name=""/>
        <dsp:cNvSpPr/>
      </dsp:nvSpPr>
      <dsp:spPr>
        <a:xfrm>
          <a:off x="0" y="3750134"/>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1A1018-F630-4A7F-BD47-5E64F23311C2}">
      <dsp:nvSpPr>
        <dsp:cNvPr id="0" name=""/>
        <dsp:cNvSpPr/>
      </dsp:nvSpPr>
      <dsp:spPr>
        <a:xfrm>
          <a:off x="181438" y="3885088"/>
          <a:ext cx="329887" cy="32988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DA6423-018D-4BFD-B645-5FF4697FD43A}">
      <dsp:nvSpPr>
        <dsp:cNvPr id="0" name=""/>
        <dsp:cNvSpPr/>
      </dsp:nvSpPr>
      <dsp:spPr>
        <a:xfrm>
          <a:off x="692764" y="3750134"/>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We suggest you include a local (catchment) school that you have a good chance of being offered </a:t>
          </a:r>
          <a:endParaRPr lang="en-US" sz="1600" kern="1200" dirty="0"/>
        </a:p>
      </dsp:txBody>
      <dsp:txXfrm>
        <a:off x="692764" y="3750134"/>
        <a:ext cx="7193935" cy="5997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D6F27-94EC-48BF-A778-F04449F03159}">
      <dsp:nvSpPr>
        <dsp:cNvPr id="0" name=""/>
        <dsp:cNvSpPr/>
      </dsp:nvSpPr>
      <dsp:spPr>
        <a:xfrm>
          <a:off x="0" y="597"/>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Does your child need to sit or pass a test to be considered for a place at the school? </a:t>
          </a:r>
          <a:endParaRPr lang="en-US" sz="2000" kern="1200"/>
        </a:p>
      </dsp:txBody>
      <dsp:txXfrm>
        <a:off x="54616" y="55213"/>
        <a:ext cx="7777468" cy="1009580"/>
      </dsp:txXfrm>
    </dsp:sp>
    <dsp:sp modelId="{ACE00FDF-F081-4BC4-B4EB-F21A7C0BB93C}">
      <dsp:nvSpPr>
        <dsp:cNvPr id="0" name=""/>
        <dsp:cNvSpPr/>
      </dsp:nvSpPr>
      <dsp:spPr>
        <a:xfrm>
          <a:off x="0" y="1177010"/>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Do you know where your child fits on the school’s admission rules? </a:t>
          </a:r>
          <a:endParaRPr lang="en-US" sz="2000" kern="1200" dirty="0"/>
        </a:p>
      </dsp:txBody>
      <dsp:txXfrm>
        <a:off x="54616" y="1231626"/>
        <a:ext cx="7777468" cy="1009580"/>
      </dsp:txXfrm>
    </dsp:sp>
    <dsp:sp modelId="{A6EDF358-89B2-4007-9E98-B934E2FF4BD2}">
      <dsp:nvSpPr>
        <dsp:cNvPr id="0" name=""/>
        <dsp:cNvSpPr/>
      </dsp:nvSpPr>
      <dsp:spPr>
        <a:xfrm>
          <a:off x="0" y="2353423"/>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Do you need to complete a supplementary information form (SIF) for the school? (e.g. Due to faith or because your child is eligible for Pupil Premium)</a:t>
          </a:r>
          <a:endParaRPr lang="en-US" sz="2000" kern="1200"/>
        </a:p>
      </dsp:txBody>
      <dsp:txXfrm>
        <a:off x="54616" y="2408039"/>
        <a:ext cx="7777468" cy="1009580"/>
      </dsp:txXfrm>
    </dsp:sp>
    <dsp:sp modelId="{3459D33E-72B6-4F40-A2E8-C6AF36CEB495}">
      <dsp:nvSpPr>
        <dsp:cNvPr id="0" name=""/>
        <dsp:cNvSpPr/>
      </dsp:nvSpPr>
      <dsp:spPr>
        <a:xfrm>
          <a:off x="0" y="3529835"/>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Do you live in catchment? (Check this on the Buckinghamshire Council website)</a:t>
          </a:r>
          <a:endParaRPr lang="en-US" sz="2000" kern="1200"/>
        </a:p>
      </dsp:txBody>
      <dsp:txXfrm>
        <a:off x="54616" y="3584451"/>
        <a:ext cx="7777468" cy="10095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2A112-C473-409B-843B-D25B388E681A}">
      <dsp:nvSpPr>
        <dsp:cNvPr id="0" name=""/>
        <dsp:cNvSpPr/>
      </dsp:nvSpPr>
      <dsp:spPr>
        <a:xfrm>
          <a:off x="123229" y="1693"/>
          <a:ext cx="7640240" cy="458414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Transport is given to the </a:t>
          </a:r>
          <a:r>
            <a:rPr lang="en-GB" sz="2800" b="1" u="sng" kern="1200"/>
            <a:t>nearest</a:t>
          </a:r>
          <a:r>
            <a:rPr lang="en-GB" sz="2800" kern="1200"/>
            <a:t> secondary school if: </a:t>
          </a:r>
          <a:endParaRPr lang="en-US" sz="2800" kern="1200"/>
        </a:p>
        <a:p>
          <a:pPr marL="228600" lvl="1" indent="-228600" algn="l" defTabSz="977900">
            <a:lnSpc>
              <a:spcPct val="90000"/>
            </a:lnSpc>
            <a:spcBef>
              <a:spcPct val="0"/>
            </a:spcBef>
            <a:spcAft>
              <a:spcPct val="15000"/>
            </a:spcAft>
            <a:buChar char="•"/>
          </a:pPr>
          <a:r>
            <a:rPr lang="en-GB" sz="2200" kern="1200" dirty="0"/>
            <a:t>Over three miles away, or </a:t>
          </a:r>
          <a:endParaRPr lang="en-US" sz="2200" kern="1200" dirty="0"/>
        </a:p>
        <a:p>
          <a:pPr marL="228600" lvl="1" indent="-228600" algn="l" defTabSz="977900">
            <a:lnSpc>
              <a:spcPct val="90000"/>
            </a:lnSpc>
            <a:spcBef>
              <a:spcPct val="0"/>
            </a:spcBef>
            <a:spcAft>
              <a:spcPct val="15000"/>
            </a:spcAft>
            <a:buChar char="•"/>
          </a:pPr>
          <a:r>
            <a:rPr lang="en-GB" sz="2200" kern="1200" dirty="0"/>
            <a:t>Under three miles but the route is an ‘unsafe walking route’</a:t>
          </a:r>
          <a:endParaRPr lang="en-US" sz="2200" kern="1200" dirty="0"/>
        </a:p>
        <a:p>
          <a:pPr marL="228600" lvl="1" indent="-228600" algn="l" defTabSz="977900">
            <a:lnSpc>
              <a:spcPct val="90000"/>
            </a:lnSpc>
            <a:spcBef>
              <a:spcPct val="0"/>
            </a:spcBef>
            <a:spcAft>
              <a:spcPct val="15000"/>
            </a:spcAft>
            <a:buChar char="•"/>
          </a:pPr>
          <a:r>
            <a:rPr lang="en-GB" sz="2200" kern="1200" dirty="0"/>
            <a:t>Check on </a:t>
          </a:r>
          <a:r>
            <a:rPr lang="en-GB" sz="22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Find my child a school place (buckscc.gov.uk)</a:t>
          </a:r>
          <a:r>
            <a:rPr lang="en-GB" sz="2200" kern="1200" dirty="0">
              <a:solidFill>
                <a:schemeClr val="tx1"/>
              </a:solidFill>
            </a:rPr>
            <a:t> </a:t>
          </a:r>
          <a:r>
            <a:rPr lang="en-GB" sz="2200" kern="1200" dirty="0"/>
            <a:t>to find your nearest school for transport purposes</a:t>
          </a:r>
          <a:endParaRPr lang="en-US" sz="2200" kern="1200" dirty="0"/>
        </a:p>
        <a:p>
          <a:pPr marL="228600" lvl="1" indent="-228600" algn="l" defTabSz="977900">
            <a:lnSpc>
              <a:spcPct val="90000"/>
            </a:lnSpc>
            <a:spcBef>
              <a:spcPct val="0"/>
            </a:spcBef>
            <a:spcAft>
              <a:spcPct val="15000"/>
            </a:spcAft>
            <a:buChar char="•"/>
          </a:pPr>
          <a:r>
            <a:rPr lang="en-GB" sz="2200" kern="1200" dirty="0"/>
            <a:t>All secondary schools are treated equally (grammar/upper/comprehensive/free)</a:t>
          </a:r>
          <a:endParaRPr lang="en-US" sz="2200" kern="1200" dirty="0"/>
        </a:p>
        <a:p>
          <a:pPr marL="228600" lvl="1" indent="-228600" algn="l" defTabSz="977900">
            <a:lnSpc>
              <a:spcPct val="90000"/>
            </a:lnSpc>
            <a:spcBef>
              <a:spcPct val="0"/>
            </a:spcBef>
            <a:spcAft>
              <a:spcPct val="15000"/>
            </a:spcAft>
            <a:buChar char="•"/>
          </a:pPr>
          <a:r>
            <a:rPr lang="en-GB" sz="2200" kern="1200" dirty="0"/>
            <a:t>If you qualify for grammar school and attend your nearest grammar school, you will only be assisted with transport if there is </a:t>
          </a:r>
          <a:r>
            <a:rPr lang="en-GB" sz="2200" i="1" kern="1200" dirty="0"/>
            <a:t>no nearer </a:t>
          </a:r>
          <a:r>
            <a:rPr lang="en-GB" sz="2200" kern="1200" dirty="0"/>
            <a:t>upper school.</a:t>
          </a:r>
          <a:endParaRPr lang="en-US" sz="2200" kern="1200" dirty="0"/>
        </a:p>
        <a:p>
          <a:pPr marL="228600" lvl="1" indent="-228600" algn="l" defTabSz="977900">
            <a:lnSpc>
              <a:spcPct val="90000"/>
            </a:lnSpc>
            <a:spcBef>
              <a:spcPct val="0"/>
            </a:spcBef>
            <a:spcAft>
              <a:spcPct val="15000"/>
            </a:spcAft>
            <a:buChar char="•"/>
          </a:pPr>
          <a:r>
            <a:rPr lang="en-GB" sz="2200" kern="1200"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School transport options | Buckinghamshire Council</a:t>
          </a:r>
          <a:endParaRPr lang="en-US" sz="2200" kern="1200" dirty="0">
            <a:solidFill>
              <a:schemeClr val="tx1"/>
            </a:solidFill>
          </a:endParaRPr>
        </a:p>
      </dsp:txBody>
      <dsp:txXfrm>
        <a:off x="123229" y="1693"/>
        <a:ext cx="7640240" cy="45841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400D5-0E6B-46EE-AAC0-D64282CFA59F}">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046EF1-6668-4263-891F-CC3FE6AC1DF8}">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0EDA0B-8555-4089-AB79-32CCA221E357}">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a:t>You can appeal for any school you have been refused</a:t>
          </a:r>
          <a:endParaRPr lang="en-US" sz="2000" kern="1200"/>
        </a:p>
      </dsp:txBody>
      <dsp:txXfrm>
        <a:off x="1435590" y="531"/>
        <a:ext cx="6451109" cy="1242935"/>
      </dsp:txXfrm>
    </dsp:sp>
    <dsp:sp modelId="{89C90463-F089-45DA-BEE0-58E0A97FA938}">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E5A1F2-53A4-4BE3-A620-8EB83D127CA0}">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EAE667-5D77-43A7-8F78-9D8E35287006}">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a:t>This includes where your preference is a grammar school, and your child has not qualified</a:t>
          </a:r>
          <a:endParaRPr lang="en-US" sz="2000" kern="1200"/>
        </a:p>
      </dsp:txBody>
      <dsp:txXfrm>
        <a:off x="1435590" y="1554201"/>
        <a:ext cx="6451109" cy="1242935"/>
      </dsp:txXfrm>
    </dsp:sp>
    <dsp:sp modelId="{8C347BA7-6C65-410E-B8A4-2722EAA91B06}">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BDB4CB-1255-429B-9D8E-136ABF849F85}">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A16A7E-102A-4E6E-9FDB-25BB176DBDA0}">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a:t>We will automatically add your child to the waiting list for any school on your application above the school we have offered as long as it is a school they are qualified to attend</a:t>
          </a:r>
          <a:endParaRPr lang="en-US" sz="2000" kern="1200"/>
        </a:p>
      </dsp:txBody>
      <dsp:txXfrm>
        <a:off x="1435590" y="3107870"/>
        <a:ext cx="6451109" cy="12429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BE463-539D-4825-998F-FEF4E4833A8D}">
      <dsp:nvSpPr>
        <dsp:cNvPr id="0" name=""/>
        <dsp:cNvSpPr/>
      </dsp:nvSpPr>
      <dsp:spPr>
        <a:xfrm>
          <a:off x="0" y="0"/>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AB4B47-B1E7-40FB-BBCC-17B4E5813F39}">
      <dsp:nvSpPr>
        <dsp:cNvPr id="0" name=""/>
        <dsp:cNvSpPr/>
      </dsp:nvSpPr>
      <dsp:spPr>
        <a:xfrm>
          <a:off x="0" y="0"/>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Appeals are heard by a panel of three people</a:t>
          </a:r>
          <a:endParaRPr lang="en-US" sz="2300" kern="1200" dirty="0"/>
        </a:p>
      </dsp:txBody>
      <dsp:txXfrm>
        <a:off x="0" y="0"/>
        <a:ext cx="4629150" cy="1218406"/>
      </dsp:txXfrm>
    </dsp:sp>
    <dsp:sp modelId="{577320EA-D985-45E2-8DA9-9D9725D9CFE0}">
      <dsp:nvSpPr>
        <dsp:cNvPr id="0" name=""/>
        <dsp:cNvSpPr/>
      </dsp:nvSpPr>
      <dsp:spPr>
        <a:xfrm>
          <a:off x="0" y="1218406"/>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04FC4-7EFA-4A08-82BD-A85C812D2F8E}">
      <dsp:nvSpPr>
        <dsp:cNvPr id="0" name=""/>
        <dsp:cNvSpPr/>
      </dsp:nvSpPr>
      <dsp:spPr>
        <a:xfrm>
          <a:off x="0" y="1218406"/>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Panel members are independent and unpaid volunteers who have no connection with the school or the LA</a:t>
          </a:r>
          <a:endParaRPr lang="en-US" sz="2300" kern="1200" dirty="0"/>
        </a:p>
      </dsp:txBody>
      <dsp:txXfrm>
        <a:off x="0" y="1218406"/>
        <a:ext cx="4629150" cy="1218406"/>
      </dsp:txXfrm>
    </dsp:sp>
    <dsp:sp modelId="{75BABCC3-02EF-403F-89F5-7D9D719DB371}">
      <dsp:nvSpPr>
        <dsp:cNvPr id="0" name=""/>
        <dsp:cNvSpPr/>
      </dsp:nvSpPr>
      <dsp:spPr>
        <a:xfrm>
          <a:off x="0" y="2436812"/>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9F4003-BC6C-4BA4-A5E3-F1740852B3D5}">
      <dsp:nvSpPr>
        <dsp:cNvPr id="0" name=""/>
        <dsp:cNvSpPr/>
      </dsp:nvSpPr>
      <dsp:spPr>
        <a:xfrm>
          <a:off x="0" y="2436812"/>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Your appeal will be held via Teams, and we will explain what you need to do to be present</a:t>
          </a:r>
          <a:endParaRPr lang="en-US" sz="2300" kern="1200" dirty="0"/>
        </a:p>
      </dsp:txBody>
      <dsp:txXfrm>
        <a:off x="0" y="2436812"/>
        <a:ext cx="4629150" cy="1218406"/>
      </dsp:txXfrm>
    </dsp:sp>
    <dsp:sp modelId="{511B0548-0C69-4A83-9A8D-23A240D10635}">
      <dsp:nvSpPr>
        <dsp:cNvPr id="0" name=""/>
        <dsp:cNvSpPr/>
      </dsp:nvSpPr>
      <dsp:spPr>
        <a:xfrm>
          <a:off x="0" y="3655218"/>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87CC67-02E8-42E0-A4A6-92FBD2B04E2B}">
      <dsp:nvSpPr>
        <dsp:cNvPr id="0" name=""/>
        <dsp:cNvSpPr/>
      </dsp:nvSpPr>
      <dsp:spPr>
        <a:xfrm>
          <a:off x="0" y="3655218"/>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You can attend your child’s appeal, or it can be held in your absence if you prefer</a:t>
          </a:r>
          <a:endParaRPr lang="en-US" sz="2300" kern="1200" dirty="0"/>
        </a:p>
      </dsp:txBody>
      <dsp:txXfrm>
        <a:off x="0" y="3655218"/>
        <a:ext cx="4629150" cy="12184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A607D-1136-44D5-9840-2D36BCC54DF4}">
      <dsp:nvSpPr>
        <dsp:cNvPr id="0" name=""/>
        <dsp:cNvSpPr/>
      </dsp:nvSpPr>
      <dsp:spPr>
        <a:xfrm>
          <a:off x="128973" y="337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Apply by Midnight on 31 October 2025</a:t>
          </a:r>
          <a:endParaRPr lang="en-US" sz="2000" kern="1200" dirty="0"/>
        </a:p>
      </dsp:txBody>
      <dsp:txXfrm>
        <a:off x="128973" y="3378"/>
        <a:ext cx="2498864" cy="1499318"/>
      </dsp:txXfrm>
    </dsp:sp>
    <dsp:sp modelId="{09CE500A-E19A-40DA-8700-4F5602018CC8}">
      <dsp:nvSpPr>
        <dsp:cNvPr id="0" name=""/>
        <dsp:cNvSpPr/>
      </dsp:nvSpPr>
      <dsp:spPr>
        <a:xfrm>
          <a:off x="2877724" y="337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Apply online at </a:t>
          </a:r>
          <a:r>
            <a:rPr lang="en-GB" sz="20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www.buckinghamshire.gov.uk</a:t>
          </a:r>
          <a:r>
            <a:rPr lang="en-GB" sz="2000" kern="1200" dirty="0">
              <a:solidFill>
                <a:schemeClr val="tx1"/>
              </a:solidFill>
            </a:rPr>
            <a:t> </a:t>
          </a:r>
          <a:r>
            <a:rPr lang="en-GB" sz="2000" kern="1200" dirty="0"/>
            <a:t>or on your home LA’s website</a:t>
          </a:r>
          <a:endParaRPr lang="en-US" sz="2000" kern="1200" dirty="0"/>
        </a:p>
      </dsp:txBody>
      <dsp:txXfrm>
        <a:off x="2877724" y="3378"/>
        <a:ext cx="2498864" cy="1499318"/>
      </dsp:txXfrm>
    </dsp:sp>
    <dsp:sp modelId="{04A43F2F-4AB2-4BD3-B987-8D07AA30AA0A}">
      <dsp:nvSpPr>
        <dsp:cNvPr id="0" name=""/>
        <dsp:cNvSpPr/>
      </dsp:nvSpPr>
      <dsp:spPr>
        <a:xfrm>
          <a:off x="5626475" y="337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List schools in true preference order including grammar and upper schools if your child is sitting the test</a:t>
          </a:r>
          <a:endParaRPr lang="en-US" sz="1900" kern="1200"/>
        </a:p>
      </dsp:txBody>
      <dsp:txXfrm>
        <a:off x="5626475" y="3378"/>
        <a:ext cx="2498864" cy="1499318"/>
      </dsp:txXfrm>
    </dsp:sp>
    <dsp:sp modelId="{4BB8688A-1205-437B-9AD6-F2999B7119D9}">
      <dsp:nvSpPr>
        <dsp:cNvPr id="0" name=""/>
        <dsp:cNvSpPr/>
      </dsp:nvSpPr>
      <dsp:spPr>
        <a:xfrm>
          <a:off x="128973" y="1752583"/>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We strongly suggest you include all your local schools (e.g. catchment/local/nearest schools)</a:t>
          </a:r>
          <a:endParaRPr lang="en-US" sz="2000" kern="1200" dirty="0"/>
        </a:p>
      </dsp:txBody>
      <dsp:txXfrm>
        <a:off x="128973" y="1752583"/>
        <a:ext cx="2498864" cy="1499318"/>
      </dsp:txXfrm>
    </dsp:sp>
    <dsp:sp modelId="{922DAF4B-38F3-4469-9522-DD3B96331A54}">
      <dsp:nvSpPr>
        <dsp:cNvPr id="0" name=""/>
        <dsp:cNvSpPr/>
      </dsp:nvSpPr>
      <dsp:spPr>
        <a:xfrm>
          <a:off x="2877724" y="1752583"/>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Be realistic, understand the rules, use all your preferences</a:t>
          </a:r>
          <a:endParaRPr lang="en-US" sz="2000" kern="1200" dirty="0"/>
        </a:p>
      </dsp:txBody>
      <dsp:txXfrm>
        <a:off x="2877724" y="1752583"/>
        <a:ext cx="2498864" cy="1499318"/>
      </dsp:txXfrm>
    </dsp:sp>
    <dsp:sp modelId="{F207BB59-74CB-49CE-A8BB-7AD7189DE9F2}">
      <dsp:nvSpPr>
        <dsp:cNvPr id="0" name=""/>
        <dsp:cNvSpPr/>
      </dsp:nvSpPr>
      <dsp:spPr>
        <a:xfrm>
          <a:off x="5626475" y="1752583"/>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Fill in SIFs where requested by your preference schools</a:t>
          </a:r>
          <a:endParaRPr lang="en-US" sz="1900" kern="1200"/>
        </a:p>
      </dsp:txBody>
      <dsp:txXfrm>
        <a:off x="5626475" y="1752583"/>
        <a:ext cx="2498864" cy="1499318"/>
      </dsp:txXfrm>
    </dsp:sp>
    <dsp:sp modelId="{D47D91F9-E916-437C-8F51-C4AA4F2B407F}">
      <dsp:nvSpPr>
        <dsp:cNvPr id="0" name=""/>
        <dsp:cNvSpPr/>
      </dsp:nvSpPr>
      <dsp:spPr>
        <a:xfrm>
          <a:off x="128973" y="350178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Consider transport arrangements</a:t>
          </a:r>
          <a:endParaRPr lang="en-US" sz="2000" kern="1200" dirty="0"/>
        </a:p>
      </dsp:txBody>
      <dsp:txXfrm>
        <a:off x="128973" y="3501788"/>
        <a:ext cx="2498864" cy="1499318"/>
      </dsp:txXfrm>
    </dsp:sp>
    <dsp:sp modelId="{56CCB945-0896-47F8-A143-756864661928}">
      <dsp:nvSpPr>
        <dsp:cNvPr id="0" name=""/>
        <dsp:cNvSpPr/>
      </dsp:nvSpPr>
      <dsp:spPr>
        <a:xfrm>
          <a:off x="2877724" y="350178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Visit the schools or view virtual tours</a:t>
          </a:r>
          <a:endParaRPr lang="en-US" sz="2000" kern="1200" dirty="0"/>
        </a:p>
      </dsp:txBody>
      <dsp:txXfrm>
        <a:off x="2877724" y="3501788"/>
        <a:ext cx="2498864" cy="1499318"/>
      </dsp:txXfrm>
    </dsp:sp>
    <dsp:sp modelId="{2EE1BAB2-9D67-4765-8B06-57BB7DC9769A}">
      <dsp:nvSpPr>
        <dsp:cNvPr id="0" name=""/>
        <dsp:cNvSpPr/>
      </dsp:nvSpPr>
      <dsp:spPr>
        <a:xfrm>
          <a:off x="5626475" y="350178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Don’t rely on the opinions of others  </a:t>
          </a:r>
          <a:endParaRPr lang="en-US" sz="1900" kern="1200" dirty="0"/>
        </a:p>
      </dsp:txBody>
      <dsp:txXfrm>
        <a:off x="5626475" y="3501788"/>
        <a:ext cx="2498864" cy="14993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dirty="0"/>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15/05/2025</a:t>
            </a:fld>
            <a:endParaRPr lang="en-GB" dirty="0"/>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dirty="0"/>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dirty="0"/>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buckinghamshire-gov-uk.s3.amazonaws.com/documents/Secondary_Transfer_Test_-_Familiarisation_Booklet_RiwS4qP.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buckinghamshire-gov-uk.s3.amazonaws.com/documents/Secondary_Transfer_Test_-_Familiarisation_Booklet_RiwS4qP.pdf"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gl-assessment.co.uk/free-familiarisation"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11plus.gl-assessment.co.uk/free-material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admissions/school-admissions-guides-policies-and-statistics/guide-to-grammar-schools-and-the-secondary-school-transfer-test-11-plus/adjustments-to-the-testing/"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thebucksgrammarschools.org/test-data"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admissions/school-appeals/guide-to-making-a-school-appeal/grammar-school-appeals-qualified-and-unqualified/"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schools.buckinghamshire.gov.uk/school-admissions/neares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7" Type="http://schemas.openxmlformats.org/officeDocument/2006/relationships/hyperlink" Target="https://schools.buckinghamshire.gov.uk/school-admissions/transport"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services.buckscc.gov.uk/school-admissions/transport" TargetMode="External"/><Relationship Id="rId5" Type="http://schemas.openxmlformats.org/officeDocument/2006/relationships/hyperlink" Target="https://www.buckinghamshire.gov.uk/schools-and-learning/schools-index/school-transport/school-transport-frequently-asked-questions/" TargetMode="External"/><Relationship Id="rId4" Type="http://schemas.openxmlformats.org/officeDocument/2006/relationships/hyperlink" Target="https://www.buckinghamshire.gov.uk/schools-and-learning/schools-index/school-transport/school-transport-op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dirty="0"/>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dirty="0"/>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dirty="0"/>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dirty="0"/>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42 and 43</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dirty="0"/>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Appeals are usually held on Teams. You have the option of attending your child’s appeal or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dirty="0"/>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SIF is a Supplementary Information Form that requests school specific information. For example, faith schools may ask about your church attendance or affiliations, or some schools will ask for more information about your home address, length of residence or previous addresses.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dirty="0"/>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(TBGS)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dirty="0"/>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available to download on the website</a:t>
            </a:r>
            <a:r>
              <a:rPr lang="en-GB" dirty="0">
                <a:highlight>
                  <a:srgbClr val="FFFF00"/>
                </a:highlight>
              </a:rPr>
              <a:t>:  </a:t>
            </a:r>
            <a:r>
              <a:rPr lang="en-GB" dirty="0">
                <a:hlinkClick r:id="rId3"/>
              </a:rPr>
              <a:t>Familiarisation Booklet</a:t>
            </a:r>
            <a:endParaRPr lang="en-GB" dirty="0">
              <a:highlight>
                <a:srgbClr val="FFFF00"/>
              </a:highlight>
            </a:endParaRPr>
          </a:p>
          <a:p>
            <a:pPr marL="0" marR="0" lvl="0" indent="0" algn="l" defTabSz="914318"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test dates above are the earliest dates for sitting the practice and transfer tests. Some children may sit them at a later date. This may be due to illness on the day, or the test may be scheduled at a later time or on a later date to facilitate invigilation. </a:t>
            </a:r>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highlight>
                  <a:srgbClr val="FFFF00"/>
                </a:highlight>
              </a:rPr>
              <a:t>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dirty="0"/>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dirty="0"/>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dirty="0"/>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20</a:t>
            </a:fld>
            <a:endParaRPr lang="en-GB" dirty="0"/>
          </a:p>
        </p:txBody>
      </p:sp>
    </p:spTree>
    <p:extLst>
      <p:ext uri="{BB962C8B-B14F-4D97-AF65-F5344CB8AC3E}">
        <p14:creationId xmlns:p14="http://schemas.microsoft.com/office/powerpoint/2010/main" val="1939456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early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hlinkClick r:id="rId3"/>
              </a:rPr>
              <a:t>Familiarisation Booklet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a:p>
            <a:pPr algn="just" fontAlgn="base"/>
            <a:r>
              <a:rPr lang="en-GB" b="1" i="0" dirty="0">
                <a:solidFill>
                  <a:srgbClr val="324158"/>
                </a:solidFill>
                <a:effectLst/>
              </a:rPr>
              <a:t>How much preparation do children need to do?</a:t>
            </a:r>
            <a:endParaRPr lang="en-GB" b="0" i="0" dirty="0">
              <a:effectLst/>
            </a:endParaRPr>
          </a:p>
          <a:p>
            <a:pPr algn="just" fontAlgn="base"/>
            <a:r>
              <a:rPr lang="en-GB" b="0" i="0" dirty="0">
                <a:effectLst/>
              </a:rPr>
              <a:t>TBGS supports the view of GL Assessment that all children should have the opportunity to experience sample questions as part of the familiarisation process and that this is an essential element of a fair testing process. This is why we provide familiarisation materials for parents and children ahead of the STT and also have a practice test. To support this process, GL Assessment has also published a series of free 11+ familiarisation materials, which parents are welcome to download from the </a:t>
            </a:r>
            <a:r>
              <a:rPr lang="en-GB" b="0" i="0" u="none" strike="noStrike" dirty="0">
                <a:solidFill>
                  <a:srgbClr val="3D9BE9"/>
                </a:solidFill>
                <a:effectLst/>
                <a:hlinkClick r:id="rId4"/>
              </a:rPr>
              <a:t>GL Assessment website</a:t>
            </a:r>
            <a:r>
              <a:rPr lang="en-GB" b="0" i="0" dirty="0">
                <a:effectLst/>
              </a:rPr>
              <a:t>. The familiarisation papers cover verbal reasoning, non-verbal reasoning, English and maths. GL Assessment has also published free parents’ guides for both VR and NVR, which you can also download from their website.</a:t>
            </a:r>
          </a:p>
          <a:p>
            <a:pPr algn="just" fontAlgn="base"/>
            <a:r>
              <a:rPr lang="en-GB" b="0" i="0" dirty="0">
                <a:effectLst/>
              </a:rPr>
              <a:t>​</a:t>
            </a:r>
          </a:p>
          <a:p>
            <a:pPr algn="just" fontAlgn="base"/>
            <a:r>
              <a:rPr lang="en-GB" b="0" i="0" dirty="0">
                <a:effectLst/>
              </a:rPr>
              <a:t>Views about the amount of preparation needed vary considerably, however we believe that the materials highlighted above will provide a useful degree of familiarisation for all children.</a:t>
            </a:r>
          </a:p>
          <a:p>
            <a:pPr algn="just" fontAlgn="base"/>
            <a:endParaRPr lang="en-GB" b="0" i="0" dirty="0">
              <a:effectLst/>
            </a:endParaRPr>
          </a:p>
          <a:p>
            <a:pPr algn="just" fontAlgn="base"/>
            <a:r>
              <a:rPr lang="en-GB" b="0" i="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21</a:t>
            </a:fld>
            <a:endParaRPr lang="en-GB" dirty="0"/>
          </a:p>
        </p:txBody>
      </p:sp>
    </p:spTree>
    <p:extLst>
      <p:ext uri="{BB962C8B-B14F-4D97-AF65-F5344CB8AC3E}">
        <p14:creationId xmlns:p14="http://schemas.microsoft.com/office/powerpoint/2010/main" val="30787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base"/>
            <a:r>
              <a:rPr lang="en-GB" b="1" i="0" dirty="0">
                <a:solidFill>
                  <a:srgbClr val="324158"/>
                </a:solidFill>
                <a:effectLst/>
              </a:rPr>
              <a:t>Are tutoring and coaching required?</a:t>
            </a:r>
            <a:endParaRPr lang="en-GB" b="0" i="0" dirty="0">
              <a:effectLst/>
            </a:endParaRPr>
          </a:p>
          <a:p>
            <a:pPr algn="l" fontAlgn="base"/>
            <a:r>
              <a:rPr lang="en-GB" b="0" i="0" dirty="0">
                <a:effectLst/>
              </a:rPr>
              <a:t>No, the Secondary Transfer Test is designed to enable all children to demonstrate their academic potential without the need for coaching or excessive preparation. Primary and partner schools that undertake testing on behalf of the grammar schools are asked not to tutor or coach children in their school prior to the test over and above enabling the children to follow the national curriculum relevant for their age.</a:t>
            </a:r>
          </a:p>
          <a:p>
            <a:pPr algn="l" fontAlgn="base"/>
            <a:r>
              <a:rPr lang="en-GB" b="0" i="0" dirty="0">
                <a:effectLst/>
              </a:rPr>
              <a:t> </a:t>
            </a:r>
          </a:p>
          <a:p>
            <a:pPr algn="l" fontAlgn="base"/>
            <a:r>
              <a:rPr lang="en-GB" b="0" i="0" dirty="0">
                <a:effectLst/>
              </a:rPr>
              <a:t>TBGS does not endorse tutoring for the test. Our test is produced specifically for Buckinghamshire. Tutors do not see our test papers or associated materials. This means they do not know the content of our tests and are not able to advise children on how to proceed through our specific test or about the questions within it. Tutors may provide advice for testing in general, but they are not in a reliable position to advise accurately on the Buckinghamshire Secondary Transfer Test (STT).</a:t>
            </a:r>
          </a:p>
          <a:p>
            <a:pPr algn="l" fontAlgn="base"/>
            <a:r>
              <a:rPr lang="en-GB" b="0" i="0" dirty="0">
                <a:effectLst/>
              </a:rPr>
              <a:t>​</a:t>
            </a:r>
          </a:p>
          <a:p>
            <a:pPr algn="l" fontAlgn="base"/>
            <a:r>
              <a:rPr lang="en-GB" b="0" i="0" dirty="0">
                <a:effectLst/>
              </a:rPr>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This includes experience of hearing the test instructions on the audio files.</a:t>
            </a:r>
          </a:p>
          <a:p>
            <a:pPr algn="just" fontAlgn="base"/>
            <a:endParaRPr lang="en-GB" b="0" i="0" dirty="0">
              <a:effectLst/>
            </a:endParaRPr>
          </a:p>
          <a:p>
            <a:pPr algn="just" fontAlgn="base"/>
            <a:r>
              <a:rPr lang="en-GB" b="0" i="0" dirty="0">
                <a:effectLst/>
              </a:rPr>
              <a:t>Additional free familiarisation materials are also available on GL Assessment’s website </a:t>
            </a:r>
            <a:r>
              <a:rPr lang="en-GB" sz="1200" dirty="0">
                <a:effectLst/>
                <a:latin typeface="Segoe UI" panose="020B0502040204020203" pitchFamily="34" charset="0"/>
                <a:hlinkClick r:id="rId3"/>
              </a:rPr>
              <a:t>https://11plus.gl-assessment.co.uk/free-materials/</a:t>
            </a:r>
            <a:r>
              <a:rPr lang="en-GB" sz="1200" dirty="0">
                <a:effectLst/>
                <a:latin typeface="Segoe UI" panose="020B0502040204020203" pitchFamily="34" charset="0"/>
              </a:rPr>
              <a:t>  </a:t>
            </a:r>
            <a:r>
              <a:rPr lang="en-GB" b="0" i="0" dirty="0">
                <a:effectLst/>
              </a:rPr>
              <a:t>should parents wish to use them.</a:t>
            </a:r>
          </a:p>
          <a:p>
            <a:endParaRPr lang="en-GB" alt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dirty="0"/>
          </a:p>
        </p:txBody>
      </p:sp>
    </p:spTree>
    <p:extLst>
      <p:ext uri="{BB962C8B-B14F-4D97-AF65-F5344CB8AC3E}">
        <p14:creationId xmlns:p14="http://schemas.microsoft.com/office/powerpoint/2010/main" val="415837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audio instructions covering the example questions.  The total session time is therefore likely to be 45 – 50 minutes for each paper.  </a:t>
            </a:r>
          </a:p>
          <a:p>
            <a:endParaRPr lang="en-GB" altLang="en-US" dirty="0"/>
          </a:p>
          <a:p>
            <a:r>
              <a:rPr lang="en-GB" altLang="en-US" dirty="0"/>
              <a:t>It is provided to enable children to experience hearing the audio instructions and gain some understanding of the look and format of the test so when they do the Transfer Test they will know what to expect.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sz="1800" dirty="0">
                <a:effectLst/>
                <a:latin typeface="Segoe UI" panose="020B0502040204020203" pitchFamily="34" charset="0"/>
              </a:rPr>
              <a:t>There will normally be one clear day between when children take the Practice Test and the Transfer Test.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p>
          <a:p>
            <a:r>
              <a:rPr lang="en-GB" sz="1200" kern="1200" dirty="0">
                <a:solidFill>
                  <a:schemeClr val="tx1"/>
                </a:solidFill>
                <a:effectLst/>
                <a:latin typeface="+mn-lt"/>
                <a:ea typeface="+mn-ea"/>
                <a:cs typeface="+mn-cs"/>
              </a:rPr>
              <a:t>The Transfer Test must also remain confidential and the test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dirty="0"/>
          </a:p>
        </p:txBody>
      </p:sp>
    </p:spTree>
    <p:extLst>
      <p:ext uri="{BB962C8B-B14F-4D97-AF65-F5344CB8AC3E}">
        <p14:creationId xmlns:p14="http://schemas.microsoft.com/office/powerpoint/2010/main" val="3785348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If you request (and your child is now well) they can sit the Practice Test on Wednesday and still sit the test on Thursday.</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will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dirty="0"/>
          </a:p>
        </p:txBody>
      </p:sp>
    </p:spTree>
    <p:extLst>
      <p:ext uri="{BB962C8B-B14F-4D97-AF65-F5344CB8AC3E}">
        <p14:creationId xmlns:p14="http://schemas.microsoft.com/office/powerpoint/2010/main" val="2117855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dirty="0"/>
          </a:p>
        </p:txBody>
      </p:sp>
    </p:spTree>
    <p:extLst>
      <p:ext uri="{BB962C8B-B14F-4D97-AF65-F5344CB8AC3E}">
        <p14:creationId xmlns:p14="http://schemas.microsoft.com/office/powerpoint/2010/main" val="485195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2025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dirty="0"/>
          </a:p>
        </p:txBody>
      </p:sp>
    </p:spTree>
    <p:extLst>
      <p:ext uri="{BB962C8B-B14F-4D97-AF65-F5344CB8AC3E}">
        <p14:creationId xmlns:p14="http://schemas.microsoft.com/office/powerpoint/2010/main" val="30735121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r>
              <a:rPr lang="en-GB" altLang="en-US" dirty="0"/>
              <a:t>Guidance for parents can be found on the Buckinghamshire Council website here</a:t>
            </a:r>
            <a:r>
              <a:rPr lang="en-GB" altLang="en-US"/>
              <a:t>: </a:t>
            </a:r>
            <a:r>
              <a:rPr lang="en-GB" altLang="en-US" b="1"/>
              <a:t> </a:t>
            </a:r>
            <a:r>
              <a:rPr lang="en-GB">
                <a:hlinkClick r:id="rId3"/>
              </a:rPr>
              <a:t>Access arrangements and the Buckinghamshire Transfer Test | Buckinghamshire Council</a:t>
            </a:r>
            <a:endParaRPr lang="en-GB" altLang="en-US" b="1"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dirty="0"/>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Aptos" panose="020B0004020202020204" pitchFamily="34" charset="0"/>
              </a:rPr>
              <a:t>Access arrangements are very unlikely to be approved if the adjustments being requested are not already happening in school. </a:t>
            </a:r>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31</a:t>
            </a:fld>
            <a:endParaRPr lang="en-GB" dirty="0"/>
          </a:p>
        </p:txBody>
      </p:sp>
    </p:spTree>
    <p:extLst>
      <p:ext uri="{BB962C8B-B14F-4D97-AF65-F5344CB8AC3E}">
        <p14:creationId xmlns:p14="http://schemas.microsoft.com/office/powerpoint/2010/main" val="1318925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52F70-5019-8158-EF90-1DBD67FF83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D43932-7A03-4135-35B2-279539FE43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EB9EF0-8028-D117-F293-CC874C3132B3}"/>
              </a:ext>
            </a:extLst>
          </p:cNvPr>
          <p:cNvSpPr>
            <a:spLocks noGrp="1"/>
          </p:cNvSpPr>
          <p:nvPr>
            <p:ph type="body" idx="1"/>
          </p:nvPr>
        </p:nvSpPr>
        <p:spPr/>
        <p:txBody>
          <a:bodyPr/>
          <a:lstStyle/>
          <a:p>
            <a:r>
              <a:rPr lang="en-GB" sz="1800" b="0" i="0" dirty="0">
                <a:solidFill>
                  <a:srgbClr val="000000"/>
                </a:solidFill>
                <a:effectLst/>
                <a:latin typeface="Aptos" panose="020B0004020202020204" pitchFamily="34" charset="0"/>
              </a:rPr>
              <a:t>Access arrangements are very unlikely to be approved if the adjustments being requested are not already happening in school. </a:t>
            </a:r>
            <a:endParaRPr lang="en-GB" dirty="0"/>
          </a:p>
        </p:txBody>
      </p:sp>
      <p:sp>
        <p:nvSpPr>
          <p:cNvPr id="4" name="Slide Number Placeholder 3">
            <a:extLst>
              <a:ext uri="{FF2B5EF4-FFF2-40B4-BE49-F238E27FC236}">
                <a16:creationId xmlns:a16="http://schemas.microsoft.com/office/drawing/2014/main" id="{6094677C-4647-432D-1A52-DBFC523580E7}"/>
              </a:ext>
            </a:extLst>
          </p:cNvPr>
          <p:cNvSpPr>
            <a:spLocks noGrp="1"/>
          </p:cNvSpPr>
          <p:nvPr>
            <p:ph type="sldNum" sz="quarter" idx="5"/>
          </p:nvPr>
        </p:nvSpPr>
        <p:spPr/>
        <p:txBody>
          <a:bodyPr/>
          <a:lstStyle/>
          <a:p>
            <a:fld id="{17A5C5A3-3FD0-4CCD-B10A-2D7E3F78E721}" type="slidenum">
              <a:rPr lang="en-GB" smtClean="0"/>
              <a:pPr/>
              <a:t>32</a:t>
            </a:fld>
            <a:endParaRPr lang="en-GB" dirty="0"/>
          </a:p>
        </p:txBody>
      </p:sp>
    </p:spTree>
    <p:extLst>
      <p:ext uri="{BB962C8B-B14F-4D97-AF65-F5344CB8AC3E}">
        <p14:creationId xmlns:p14="http://schemas.microsoft.com/office/powerpoint/2010/main" val="25236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dirty="0"/>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33</a:t>
            </a:fld>
            <a:endParaRPr lang="en-GB" dirty="0"/>
          </a:p>
        </p:txBody>
      </p:sp>
    </p:spTree>
    <p:extLst>
      <p:ext uri="{BB962C8B-B14F-4D97-AF65-F5344CB8AC3E}">
        <p14:creationId xmlns:p14="http://schemas.microsoft.com/office/powerpoint/2010/main" val="40355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b="0" i="0" dirty="0">
                <a:solidFill>
                  <a:srgbClr val="605E5E"/>
                </a:solidFill>
                <a:effectLst/>
                <a:latin typeface="din-next-w01-light"/>
              </a:rPr>
              <a:t>The Buckinghamshire Secondary Transfer Test assesses a range of verbal, mathematical and non-verbal skills. The verbal skills areas tested are English comprehension, technical English and verbal reasoning. Non-verbal, spatial reasoning and maths skills are assessed as well. The weightings of the three sections that  make up the Secondary Transfer Test Score (STTS) are as follows: verbal – 50%; mathematical – 25%; non-verbal – 25%. The weightings indicate the proportion of the test devoted to that skill, and also provide a balanced view of a child’s developed </a:t>
            </a:r>
            <a:r>
              <a:rPr lang="en-GB" altLang="en-US" dirty="0"/>
              <a:t>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Details about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dirty="0"/>
          </a:p>
        </p:txBody>
      </p:sp>
    </p:spTree>
    <p:extLst>
      <p:ext uri="{BB962C8B-B14F-4D97-AF65-F5344CB8AC3E}">
        <p14:creationId xmlns:p14="http://schemas.microsoft.com/office/powerpoint/2010/main" val="3533258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at the end of the school day.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a:t>
            </a:r>
            <a:r>
              <a:rPr lang="en-GB" sz="2800" dirty="0">
                <a:hlinkClick r:id="rId3"/>
              </a:rPr>
              <a:t>The Buckinghamshire Grammar Schools | Test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dirty="0"/>
          </a:p>
        </p:txBody>
      </p:sp>
    </p:spTree>
    <p:extLst>
      <p:ext uri="{BB962C8B-B14F-4D97-AF65-F5344CB8AC3E}">
        <p14:creationId xmlns:p14="http://schemas.microsoft.com/office/powerpoint/2010/main" val="29051399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t</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o apply under the Pupil Premium criterion to be included in the first round of allocations is 31 October 2025.</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dirty="0"/>
          </a:p>
        </p:txBody>
      </p:sp>
    </p:spTree>
    <p:extLst>
      <p:ext uri="{BB962C8B-B14F-4D97-AF65-F5344CB8AC3E}">
        <p14:creationId xmlns:p14="http://schemas.microsoft.com/office/powerpoint/2010/main" val="18683872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39</a:t>
            </a:fld>
            <a:endParaRPr lang="en-GB" dirty="0"/>
          </a:p>
        </p:txBody>
      </p:sp>
    </p:spTree>
    <p:extLst>
      <p:ext uri="{BB962C8B-B14F-4D97-AF65-F5344CB8AC3E}">
        <p14:creationId xmlns:p14="http://schemas.microsoft.com/office/powerpoint/2010/main" val="1742521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40</a:t>
            </a:fld>
            <a:endParaRPr lang="en-GB" dirty="0"/>
          </a:p>
        </p:txBody>
      </p:sp>
    </p:spTree>
    <p:extLst>
      <p:ext uri="{BB962C8B-B14F-4D97-AF65-F5344CB8AC3E}">
        <p14:creationId xmlns:p14="http://schemas.microsoft.com/office/powerpoint/2010/main" val="21357732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2025 36.4 %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41</a:t>
            </a:fld>
            <a:endParaRPr lang="en-GB" dirty="0"/>
          </a:p>
        </p:txBody>
      </p:sp>
    </p:spTree>
    <p:extLst>
      <p:ext uri="{BB962C8B-B14F-4D97-AF65-F5344CB8AC3E}">
        <p14:creationId xmlns:p14="http://schemas.microsoft.com/office/powerpoint/2010/main" val="14913229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Appeals statistics and support can be found here: </a:t>
            </a:r>
            <a:r>
              <a:rPr lang="en-GB" dirty="0">
                <a:hlinkClick r:id="rId3"/>
              </a:rPr>
              <a:t>Grammar school appeals (qualified and unqualified) | Buckinghamshire Council</a:t>
            </a:r>
            <a:endParaRPr lang="en-GB" altLang="en-US" b="0" i="0" u="none" dirty="0">
              <a:solidFill>
                <a:srgbClr val="FF0000"/>
              </a:solidFill>
            </a:endParaRPr>
          </a:p>
          <a:p>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42</a:t>
            </a:fld>
            <a:endParaRPr lang="en-GB" dirty="0"/>
          </a:p>
        </p:txBody>
      </p:sp>
    </p:spTree>
    <p:extLst>
      <p:ext uri="{BB962C8B-B14F-4D97-AF65-F5344CB8AC3E}">
        <p14:creationId xmlns:p14="http://schemas.microsoft.com/office/powerpoint/2010/main" val="33816961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43</a:t>
            </a:fld>
            <a:endParaRPr lang="en-GB" dirty="0"/>
          </a:p>
        </p:txBody>
      </p:sp>
    </p:spTree>
    <p:extLst>
      <p:ext uri="{BB962C8B-B14F-4D97-AF65-F5344CB8AC3E}">
        <p14:creationId xmlns:p14="http://schemas.microsoft.com/office/powerpoint/2010/main" val="3294139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44</a:t>
            </a:fld>
            <a:endParaRPr lang="en-GB" dirty="0"/>
          </a:p>
        </p:txBody>
      </p:sp>
    </p:spTree>
    <p:extLst>
      <p:ext uri="{BB962C8B-B14F-4D97-AF65-F5344CB8AC3E}">
        <p14:creationId xmlns:p14="http://schemas.microsoft.com/office/powerpoint/2010/main" val="1206711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dirty="0"/>
          </a:p>
        </p:txBody>
      </p:sp>
    </p:spTree>
    <p:extLst>
      <p:ext uri="{BB962C8B-B14F-4D97-AF65-F5344CB8AC3E}">
        <p14:creationId xmlns:p14="http://schemas.microsoft.com/office/powerpoint/2010/main" val="8011928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45</a:t>
            </a:fld>
            <a:endParaRPr lang="en-GB" dirty="0"/>
          </a:p>
        </p:txBody>
      </p:sp>
    </p:spTree>
    <p:extLst>
      <p:ext uri="{BB962C8B-B14F-4D97-AF65-F5344CB8AC3E}">
        <p14:creationId xmlns:p14="http://schemas.microsoft.com/office/powerpoint/2010/main" val="873209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Buckinghamshire does not include the borough of Milton Keynes which is a separate authority.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2026.</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dirty="0"/>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Which is your nearest school(s)? You can check here –</a:t>
            </a:r>
            <a:r>
              <a:rPr lang="en-GB" dirty="0">
                <a:hlinkClick r:id="rId3"/>
              </a:rPr>
              <a:t>Find my child a school place</a:t>
            </a:r>
            <a:r>
              <a:rPr lang="en-US" altLang="en-US" dirty="0">
                <a:solidFill>
                  <a:srgbClr val="FF0000"/>
                </a:solidFill>
              </a:rPr>
              <a:t> this will tell you which schools are your catchment schools and how far away they are ‘as the crow flies’ which is how we measure for allocation purposes. </a:t>
            </a:r>
          </a:p>
          <a:p>
            <a:endParaRPr lang="en-US" altLang="en-US" dirty="0">
              <a:solidFill>
                <a:srgbClr val="FF0000"/>
              </a:solidFill>
            </a:endParaRPr>
          </a:p>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dirty="0"/>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All grammar schools give priority to pupils who qualify for Pupil Premium and this can be for children who have not met the county-wide qualification mark of 121. All schools will ask for evidence of Pupil Premium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information </a:t>
            </a:r>
            <a:r>
              <a:rPr lang="en-GB" altLang="en-US" i="0" dirty="0"/>
              <a:t>form (SIF) to </a:t>
            </a:r>
            <a:r>
              <a:rPr lang="en-GB" altLang="en-US" dirty="0"/>
              <a:t>provide extra information to help them apply their admission rules – check the school’s website as well as the Council’s website. SIFs should always be returned to the school.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dirty="0"/>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r>
              <a:rPr lang="en-GB" dirty="0"/>
              <a:t> </a:t>
            </a:r>
          </a:p>
          <a:p>
            <a:pPr>
              <a:defRPr/>
            </a:pPr>
            <a:endParaRPr lang="en-GB" dirty="0"/>
          </a:p>
          <a:p>
            <a:pPr>
              <a:defRPr/>
            </a:pPr>
            <a:r>
              <a:rPr lang="en-GB" dirty="0"/>
              <a:t>There are lots of transport methods – summarised here: </a:t>
            </a:r>
            <a:r>
              <a:rPr lang="en-GB" dirty="0">
                <a:hlinkClick r:id="rId4"/>
              </a:rPr>
              <a:t>School transport options | Buckinghamshire Council</a:t>
            </a:r>
            <a:endParaRPr lang="en-GB" dirty="0"/>
          </a:p>
          <a:p>
            <a:pPr>
              <a:defRPr/>
            </a:pPr>
            <a:endParaRPr lang="en-GB" dirty="0"/>
          </a:p>
          <a:p>
            <a:pPr>
              <a:defRPr/>
            </a:pPr>
            <a:r>
              <a:rPr lang="en-GB" dirty="0"/>
              <a:t>Still have questions? </a:t>
            </a:r>
          </a:p>
          <a:p>
            <a:pPr>
              <a:defRPr/>
            </a:pPr>
            <a:endParaRPr lang="en-GB" dirty="0"/>
          </a:p>
          <a:p>
            <a:pPr>
              <a:defRPr/>
            </a:pPr>
            <a:r>
              <a:rPr lang="en-GB" dirty="0">
                <a:hlinkClick r:id="rId5"/>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home to school distances using roads not in a straight line: </a:t>
            </a:r>
          </a:p>
          <a:p>
            <a:pPr>
              <a:defRPr/>
            </a:pPr>
            <a:endParaRPr lang="en-GB" dirty="0">
              <a:hlinkClick r:id="rId6"/>
            </a:endParaRPr>
          </a:p>
          <a:p>
            <a:pPr>
              <a:defRPr/>
            </a:pPr>
            <a:r>
              <a:rPr lang="en-GB" dirty="0">
                <a:hlinkClick r:id="rId7"/>
              </a:rPr>
              <a:t>Find my child a school place (buckinghamshire.gov.uk)</a:t>
            </a:r>
            <a:r>
              <a:rPr lang="en-GB"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pPr>
              <a:defRPr/>
            </a:pPr>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dirty="0"/>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dirty="0"/>
              <a:t>Click to edit Master title style</a:t>
            </a:r>
            <a:endParaRPr lang="en-GB" sz="4400" dirty="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dirty="0"/>
              <a:t>Click to edit Master subtitle style</a:t>
            </a:r>
            <a:endParaRPr lang="en-GB" sz="2800" dirty="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15/05/2025</a:t>
            </a:fld>
            <a:endParaRPr lang="en-GB" sz="1800" dirty="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dirty="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dirty="0"/>
              <a:t>Click to edit Master title style</a:t>
            </a:r>
            <a:endParaRPr lang="en-GB" sz="4400" dirty="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dirty="0"/>
              <a:t>Click to edit Master subtitle style</a:t>
            </a:r>
            <a:endParaRPr lang="en-GB" sz="3200" dirty="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15/05/2025</a:t>
            </a:fld>
            <a:endParaRPr lang="en-GB" sz="1200" dirty="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dirty="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15/05/2025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5/15/2025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11plus.gl-assessment.co.uk/free-material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11plus.gl-assessment.co.uk/free-material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s://schools.buckinghamshire.gov.uk/school-admissions/schools" TargetMode="External"/><Relationship Id="rId4" Type="http://schemas.openxmlformats.org/officeDocument/2006/relationships/hyperlink" Target="https://www.buckinghamshire.gov.uk/schools-and-learning/schools-index/school-admissions/grammar-schools-and-transfer-testing-11/"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buckinghamshire.gov.uk/admissions"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2026 (April 2025)</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‘oversubscription criteria’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399142"/>
            <a:ext cx="7886700" cy="4978797"/>
          </a:xfrm>
        </p:spPr>
        <p:txBody>
          <a:bodyPr>
            <a:normAutofit fontScale="92500"/>
          </a:bodyPr>
          <a:lstStyle/>
          <a:p>
            <a:r>
              <a:rPr lang="en-GB" altLang="en-US" dirty="0"/>
              <a:t>Grammar school preferences will only be offered to qualified pupils (by scoring 121 or following successful Selection Review)</a:t>
            </a:r>
          </a:p>
          <a:p>
            <a:r>
              <a:rPr lang="en-GB" altLang="en-US" dirty="0"/>
              <a:t>Where a child can be offered more than one school place, the higher ranked preference school is offered, and the lower preference school is declined</a:t>
            </a:r>
          </a:p>
          <a:p>
            <a:r>
              <a:rPr lang="en-GB" altLang="en-US" dirty="0"/>
              <a:t>The vacant place created is offered to another child </a:t>
            </a:r>
          </a:p>
          <a:p>
            <a:r>
              <a:rPr lang="en-GB" altLang="en-US" dirty="0"/>
              <a:t>This process is repeated until no further offers can be made</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2 March 2026</a:t>
            </a:r>
            <a:endParaRPr lang="en-GB" dirty="0"/>
          </a:p>
        </p:txBody>
      </p:sp>
      <p:sp>
        <p:nvSpPr>
          <p:cNvPr id="3" name="Content Placeholder 2"/>
          <p:cNvSpPr>
            <a:spLocks noGrp="1"/>
          </p:cNvSpPr>
          <p:nvPr>
            <p:ph idx="1"/>
          </p:nvPr>
        </p:nvSpPr>
        <p:spPr>
          <a:xfrm>
            <a:off x="628650" y="1344058"/>
            <a:ext cx="7886700" cy="5043093"/>
          </a:xfrm>
        </p:spPr>
        <p:txBody>
          <a:bodyPr>
            <a:normAutofit fontScale="85000" lnSpcReduction="20000"/>
          </a:bodyPr>
          <a:lstStyle/>
          <a:p>
            <a:pPr marL="0" indent="0">
              <a:buNone/>
            </a:pPr>
            <a:r>
              <a:rPr lang="en-GB" altLang="en-US" sz="3000" dirty="0">
                <a:solidFill>
                  <a:srgbClr val="006AB4"/>
                </a:solidFill>
              </a:rPr>
              <a:t>Parent Portal applications</a:t>
            </a:r>
          </a:p>
          <a:p>
            <a:pPr marL="0" indent="0"/>
            <a:r>
              <a:rPr lang="en-GB" altLang="en-US" sz="3000" dirty="0"/>
              <a:t> Offer emails sent 2 March </a:t>
            </a:r>
          </a:p>
          <a:p>
            <a:pPr marL="0" indent="0"/>
            <a:r>
              <a:rPr lang="en-GB" altLang="en-US" sz="3000" dirty="0"/>
              <a:t> You can log on to the portal and accept the school place online </a:t>
            </a:r>
          </a:p>
          <a:p>
            <a:pPr marL="0" indent="0">
              <a:buNone/>
            </a:pPr>
            <a:r>
              <a:rPr lang="en-GB" altLang="en-US" sz="3000" dirty="0">
                <a:solidFill>
                  <a:srgbClr val="006AB4"/>
                </a:solidFill>
              </a:rPr>
              <a:t>Other applications</a:t>
            </a:r>
          </a:p>
          <a:p>
            <a:pPr marL="0" indent="0"/>
            <a:r>
              <a:rPr lang="en-GB" altLang="en-US" sz="3000" dirty="0"/>
              <a:t> Offer letters emailed 2 March - follow link to accept the place</a:t>
            </a:r>
          </a:p>
          <a:p>
            <a:pPr marL="0" indent="0">
              <a:buNone/>
            </a:pPr>
            <a:r>
              <a:rPr lang="en-GB" altLang="en-US" sz="3000" dirty="0">
                <a:solidFill>
                  <a:srgbClr val="006AB4"/>
                </a:solidFill>
              </a:rPr>
              <a:t>All applications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After Offer Day</a:t>
            </a:r>
            <a:endParaRPr lang="en-GB" dirty="0"/>
          </a:p>
        </p:txBody>
      </p:sp>
      <p:graphicFrame>
        <p:nvGraphicFramePr>
          <p:cNvPr id="5" name="Content Placeholder 2">
            <a:extLst>
              <a:ext uri="{FF2B5EF4-FFF2-40B4-BE49-F238E27FC236}">
                <a16:creationId xmlns:a16="http://schemas.microsoft.com/office/drawing/2014/main" id="{E2E206A7-4916-15A8-6EBF-036DFA01CDC6}"/>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13589747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730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p>
            <a:r>
              <a:rPr lang="en-GB" altLang="en-US" dirty="0"/>
              <a:t>About appeals</a:t>
            </a:r>
            <a:endParaRPr lang="en-GB" dirty="0"/>
          </a:p>
        </p:txBody>
      </p:sp>
      <p:graphicFrame>
        <p:nvGraphicFramePr>
          <p:cNvPr id="11" name="Content Placeholder 2" descr="Aboout appeal table">
            <a:extLst>
              <a:ext uri="{FF2B5EF4-FFF2-40B4-BE49-F238E27FC236}">
                <a16:creationId xmlns:a16="http://schemas.microsoft.com/office/drawing/2014/main" id="{D955A582-D22B-AB2F-5559-7B716FD4B658}"/>
              </a:ext>
            </a:extLst>
          </p:cNvPr>
          <p:cNvGraphicFramePr>
            <a:graphicFrameLocks noGrp="1"/>
          </p:cNvGraphicFramePr>
          <p:nvPr>
            <p:ph idx="1"/>
            <p:extLst>
              <p:ext uri="{D42A27DB-BD31-4B8C-83A1-F6EECF244321}">
                <p14:modId xmlns:p14="http://schemas.microsoft.com/office/powerpoint/2010/main" val="3724608604"/>
              </p:ext>
            </p:extLst>
          </p:nvPr>
        </p:nvGraphicFramePr>
        <p:xfrm>
          <a:off x="3887391" y="987426"/>
          <a:ext cx="462915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descr="White Jigsaw puzzle on yellow color background">
            <a:extLst>
              <a:ext uri="{FF2B5EF4-FFF2-40B4-BE49-F238E27FC236}">
                <a16:creationId xmlns:a16="http://schemas.microsoft.com/office/drawing/2014/main" id="{841643C6-FF24-0847-DD3A-0C423DD462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4842" y="2385595"/>
            <a:ext cx="3260221" cy="3001951"/>
          </a:xfrm>
          <a:prstGeom prst="rect">
            <a:avLst/>
          </a:prstGeom>
        </p:spPr>
      </p:pic>
    </p:spTree>
    <p:extLst>
      <p:ext uri="{BB962C8B-B14F-4D97-AF65-F5344CB8AC3E}">
        <p14:creationId xmlns:p14="http://schemas.microsoft.com/office/powerpoint/2010/main" val="46704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Application summary</a:t>
            </a:r>
            <a:endParaRPr lang="en-GB" dirty="0"/>
          </a:p>
        </p:txBody>
      </p:sp>
      <p:graphicFrame>
        <p:nvGraphicFramePr>
          <p:cNvPr id="16" name="Content Placeholder 2" descr="Summary table that reads Apply by Midnight on 31 October 2025&#10;Apply online at www.buckinghamshire.gov.uk or on your home LA’s website&#10;List schools in true preference order including grammar and upper schools if your child is sitting the test&#10;We strongly suggest you include all your local schools (e.g. catchment/local/nearest schools)&#10;Be realistic, understand the rules, use all your preferences&#10;Fill in SIFs where requested by your preference schools&#10;Consider transport arrangements&#10;Visit the schools or view virtual tours&#10;Don’t rely on the opinions of others  &#10;">
            <a:extLst>
              <a:ext uri="{FF2B5EF4-FFF2-40B4-BE49-F238E27FC236}">
                <a16:creationId xmlns:a16="http://schemas.microsoft.com/office/drawing/2014/main" id="{E734A5C2-F64D-D981-8553-C7FA8C241C40}"/>
              </a:ext>
            </a:extLst>
          </p:cNvPr>
          <p:cNvGraphicFramePr>
            <a:graphicFrameLocks noGrp="1"/>
          </p:cNvGraphicFramePr>
          <p:nvPr>
            <p:ph idx="1"/>
            <p:extLst>
              <p:ext uri="{D42A27DB-BD31-4B8C-83A1-F6EECF244321}">
                <p14:modId xmlns:p14="http://schemas.microsoft.com/office/powerpoint/2010/main" val="58695187"/>
              </p:ext>
            </p:extLst>
          </p:nvPr>
        </p:nvGraphicFramePr>
        <p:xfrm>
          <a:off x="506627" y="1359244"/>
          <a:ext cx="8254314" cy="5004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099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The Secondary Transfer Test 2026</a:t>
            </a:r>
          </a:p>
        </p:txBody>
      </p:sp>
      <p:sp>
        <p:nvSpPr>
          <p:cNvPr id="5" name="Text Placeholder 4"/>
          <p:cNvSpPr>
            <a:spLocks noGrp="1"/>
          </p:cNvSpPr>
          <p:nvPr>
            <p:ph type="body" idx="1"/>
          </p:nvPr>
        </p:nvSpPr>
        <p:spPr/>
        <p:txBody>
          <a:bodyPr/>
          <a:lstStyle/>
          <a:p>
            <a:r>
              <a:rPr lang="en-GB" dirty="0"/>
              <a:t>2026 entry</a:t>
            </a:r>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b="1" dirty="0">
                <a:solidFill>
                  <a:srgbClr val="9FC63B"/>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b="1" dirty="0">
                <a:solidFill>
                  <a:srgbClr val="9FC63B"/>
                </a:solidFill>
              </a:rPr>
              <a:t>When</a:t>
            </a:r>
          </a:p>
          <a:p>
            <a:pPr fontAlgn="base"/>
            <a:r>
              <a:rPr lang="en-GB" dirty="0"/>
              <a:t>Early July 2025 </a:t>
            </a:r>
            <a:r>
              <a:rPr lang="en-GB" sz="1800" dirty="0"/>
              <a:t>(posted home) </a:t>
            </a:r>
          </a:p>
          <a:p>
            <a:pPr fontAlgn="base"/>
            <a:r>
              <a:rPr lang="en-GB" dirty="0"/>
              <a:t>9 September 2025</a:t>
            </a:r>
          </a:p>
          <a:p>
            <a:pPr fontAlgn="base"/>
            <a:r>
              <a:rPr lang="en-GB" dirty="0"/>
              <a:t>11 September 2025</a:t>
            </a:r>
          </a:p>
          <a:p>
            <a:pPr fontAlgn="base"/>
            <a:r>
              <a:rPr lang="en-GB" dirty="0"/>
              <a:t>10 October 2025</a:t>
            </a:r>
          </a:p>
          <a:p>
            <a:pPr fontAlgn="base"/>
            <a:r>
              <a:rPr lang="en-GB" dirty="0"/>
              <a:t>31 October 2025 </a:t>
            </a:r>
            <a:r>
              <a:rPr lang="en-GB" sz="1800" dirty="0"/>
              <a:t>(midnight)</a:t>
            </a:r>
          </a:p>
          <a:p>
            <a:pPr fontAlgn="base"/>
            <a:r>
              <a:rPr lang="en-GB" dirty="0"/>
              <a:t>2 March 2026</a:t>
            </a:r>
          </a:p>
          <a:p>
            <a:pPr fontAlgn="base"/>
            <a:r>
              <a:rPr lang="en-GB" dirty="0"/>
              <a:t>September 2026</a:t>
            </a:r>
          </a:p>
          <a:p>
            <a:endParaRPr lang="en-GB" dirty="0"/>
          </a:p>
        </p:txBody>
      </p:sp>
    </p:spTree>
    <p:extLst>
      <p:ext uri="{BB962C8B-B14F-4D97-AF65-F5344CB8AC3E}">
        <p14:creationId xmlns:p14="http://schemas.microsoft.com/office/powerpoint/2010/main" val="492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795749"/>
            <a:ext cx="7886700" cy="4438796"/>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Children will usually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Applying for a secondary school place (Slides 3-15)</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16-43)</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solidFill>
                  <a:srgbClr val="9FC63B"/>
                </a:solidFill>
              </a:rPr>
              <a:t>Verbal skills</a:t>
            </a:r>
            <a:endParaRPr lang="en-GB" dirty="0">
              <a:solidFill>
                <a:srgbClr val="9FC63B"/>
              </a:solidFill>
            </a:endParaRPr>
          </a:p>
          <a:p>
            <a:pPr fontAlgn="t"/>
            <a:r>
              <a:rPr lang="en-GB" dirty="0"/>
              <a:t>includes English and verbal reasoning</a:t>
            </a:r>
          </a:p>
          <a:p>
            <a:pPr marL="0" indent="0" fontAlgn="t">
              <a:buNone/>
            </a:pPr>
            <a:r>
              <a:rPr lang="en-GB" b="1" dirty="0">
                <a:solidFill>
                  <a:srgbClr val="9FC63B"/>
                </a:solidFill>
              </a:rPr>
              <a:t>Mathematical skills</a:t>
            </a:r>
            <a:endParaRPr lang="en-GB" dirty="0">
              <a:solidFill>
                <a:srgbClr val="9FC63B"/>
              </a:solidFill>
            </a:endParaRPr>
          </a:p>
          <a:p>
            <a:r>
              <a:rPr lang="en-GB" dirty="0"/>
              <a:t>includes various areas of mathematics</a:t>
            </a:r>
          </a:p>
          <a:p>
            <a:pPr marL="0" indent="0">
              <a:buNone/>
            </a:pPr>
            <a:r>
              <a:rPr lang="en-GB" b="1" dirty="0">
                <a:solidFill>
                  <a:srgbClr val="9FC63B"/>
                </a:solidFill>
              </a:rPr>
              <a:t>Non-verbal skills</a:t>
            </a:r>
            <a:endParaRPr lang="en-GB" dirty="0">
              <a:solidFill>
                <a:srgbClr val="9FC63B"/>
              </a:solidFill>
            </a:endParaRPr>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sz="1800" dirty="0">
                <a:effectLst/>
                <a:latin typeface="Segoe UI" panose="020B0502040204020203" pitchFamily="34" charset="0"/>
                <a:hlinkClick r:id="rId3"/>
              </a:rPr>
              <a:t>https://11plus.gl-assessment.co.uk/free-materials/</a:t>
            </a:r>
            <a:r>
              <a:rPr lang="en-GB" sz="1800" dirty="0">
                <a:effectLst/>
                <a:latin typeface="Segoe UI" panose="020B0502040204020203" pitchFamily="34" charset="0"/>
              </a:rPr>
              <a:t> </a:t>
            </a:r>
            <a:endParaRPr lang="en-GB" dirty="0"/>
          </a:p>
        </p:txBody>
      </p:sp>
    </p:spTree>
    <p:extLst>
      <p:ext uri="{BB962C8B-B14F-4D97-AF65-F5344CB8AC3E}">
        <p14:creationId xmlns:p14="http://schemas.microsoft.com/office/powerpoint/2010/main" val="8434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a:xfrm>
            <a:off x="628650" y="1487277"/>
            <a:ext cx="7886700" cy="4689686"/>
          </a:xfrm>
        </p:spPr>
        <p:txBody>
          <a:bodyPr>
            <a:normAutofit fontScale="92500" lnSpcReduction="20000"/>
          </a:bodyPr>
          <a:lstStyle/>
          <a:p>
            <a:r>
              <a:rPr lang="en-GB" sz="2800" dirty="0">
                <a:effectLst/>
                <a:latin typeface="Calibri" panose="020F0502020204030204" pitchFamily="34" charset="0"/>
                <a:ea typeface="Calibri" panose="020F0502020204030204" pitchFamily="34" charset="0"/>
                <a:cs typeface="Arial" panose="020B0604020202020204" pitchFamily="34" charset="0"/>
              </a:rPr>
              <a:t>Buckinghamshire primary and Partner schools must not undertake any Transfer Test coaching or preparation in school other than that specified by TBGS or allow a third party to undertake such preparation on the school site.</a:t>
            </a:r>
            <a:endParaRPr lang="en-GB" sz="2800" dirty="0">
              <a:effectLst/>
              <a:latin typeface="Carlito"/>
              <a:ea typeface="Carlito"/>
              <a:cs typeface="Carlito"/>
            </a:endParaRPr>
          </a:p>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coaching or excessive preparation. </a:t>
            </a:r>
          </a:p>
          <a:p>
            <a:r>
              <a:rPr lang="en-GB" altLang="en-US" dirty="0"/>
              <a:t>There is free familiarisation on the GL website at </a:t>
            </a:r>
            <a:r>
              <a:rPr lang="en-GB" sz="1700" dirty="0">
                <a:effectLst/>
                <a:latin typeface="Segoe UI" panose="020B0502040204020203" pitchFamily="34" charset="0"/>
                <a:hlinkClick r:id="rId3"/>
              </a:rPr>
              <a:t>https://11plus.gl-assessment.co.uk/free-materials/</a:t>
            </a:r>
            <a:endParaRPr lang="en-GB" sz="1700" dirty="0"/>
          </a:p>
        </p:txBody>
      </p:sp>
    </p:spTree>
    <p:extLst>
      <p:ext uri="{BB962C8B-B14F-4D97-AF65-F5344CB8AC3E}">
        <p14:creationId xmlns:p14="http://schemas.microsoft.com/office/powerpoint/2010/main" val="369372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The audio instructions give practice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0A77-6318-D4D2-889B-816A4EC65B13}"/>
              </a:ext>
            </a:extLst>
          </p:cNvPr>
          <p:cNvSpPr>
            <a:spLocks noGrp="1"/>
          </p:cNvSpPr>
          <p:nvPr>
            <p:ph type="title"/>
          </p:nvPr>
        </p:nvSpPr>
        <p:spPr/>
        <p:txBody>
          <a:bodyPr/>
          <a:lstStyle/>
          <a:p>
            <a:r>
              <a:rPr lang="en-GB" sz="4400" dirty="0">
                <a:effectLst/>
                <a:ea typeface="Calibri" panose="020F0502020204030204" pitchFamily="34" charset="0"/>
                <a:cs typeface="Calibri Light" panose="020F0302020204030204" pitchFamily="34" charset="0"/>
              </a:rPr>
              <a:t>Test conditions </a:t>
            </a:r>
            <a:endParaRPr lang="en-GB" dirty="0">
              <a:cs typeface="Calibri Light" panose="020F0302020204030204" pitchFamily="34" charset="0"/>
            </a:endParaRPr>
          </a:p>
        </p:txBody>
      </p:sp>
      <p:sp>
        <p:nvSpPr>
          <p:cNvPr id="3" name="Content Placeholder 2">
            <a:extLst>
              <a:ext uri="{FF2B5EF4-FFF2-40B4-BE49-F238E27FC236}">
                <a16:creationId xmlns:a16="http://schemas.microsoft.com/office/drawing/2014/main" id="{133C235F-21B0-F6C1-9600-3824C9F244EB}"/>
              </a:ext>
            </a:extLst>
          </p:cNvPr>
          <p:cNvSpPr>
            <a:spLocks noGrp="1"/>
          </p:cNvSpPr>
          <p:nvPr>
            <p:ph idx="1"/>
          </p:nvPr>
        </p:nvSpPr>
        <p:spPr/>
        <p:txBody>
          <a:bodyPr>
            <a:normAutofit/>
          </a:bodyPr>
          <a:lstStyle/>
          <a:p>
            <a:pPr>
              <a:buNone/>
            </a:pPr>
            <a:r>
              <a:rPr lang="en-GB" sz="1800" dirty="0">
                <a:effectLst/>
                <a:latin typeface="Calibri" panose="020F0502020204030204" pitchFamily="34" charset="0"/>
                <a:ea typeface="Calibri" panose="020F0502020204030204" pitchFamily="34" charset="0"/>
                <a:cs typeface="Aptos" panose="020B0004020202020204" pitchFamily="34" charset="0"/>
              </a:rPr>
              <a:t> </a:t>
            </a:r>
            <a:r>
              <a:rPr lang="en-GB" sz="2000" dirty="0">
                <a:solidFill>
                  <a:srgbClr val="001D35"/>
                </a:solidFill>
                <a:effectLst/>
                <a:latin typeface="Calibri" panose="020F0502020204030204" pitchFamily="34" charset="0"/>
                <a:ea typeface="Calibri" panose="020F0502020204030204" pitchFamily="34" charset="0"/>
              </a:rPr>
              <a:t>All test centres provide appropriate test conditions the aim of which is:</a:t>
            </a:r>
          </a:p>
          <a:p>
            <a:r>
              <a:rPr lang="en-GB" sz="2000" dirty="0">
                <a:solidFill>
                  <a:srgbClr val="001D35"/>
                </a:solidFill>
                <a:effectLst/>
                <a:latin typeface="Calibri" panose="020F0502020204030204" pitchFamily="34" charset="0"/>
                <a:ea typeface="Calibri" panose="020F0502020204030204" pitchFamily="34" charset="0"/>
              </a:rPr>
              <a:t>To create a fair and equitable environment where children can complete the Transfer Test without external distractions</a:t>
            </a:r>
          </a:p>
          <a:p>
            <a:r>
              <a:rPr lang="en-GB" sz="2000" dirty="0">
                <a:solidFill>
                  <a:srgbClr val="001D35"/>
                </a:solidFill>
                <a:latin typeface="Calibri" panose="020F0502020204030204" pitchFamily="34" charset="0"/>
                <a:ea typeface="Calibri" panose="020F0502020204030204" pitchFamily="34" charset="0"/>
              </a:rPr>
              <a:t>To provide </a:t>
            </a:r>
            <a:r>
              <a:rPr lang="en-GB" sz="2000" dirty="0">
                <a:solidFill>
                  <a:srgbClr val="001D35"/>
                </a:solidFill>
                <a:effectLst/>
                <a:latin typeface="Calibri" panose="020F0502020204030204" pitchFamily="34" charset="0"/>
                <a:ea typeface="Calibri" panose="020F0502020204030204" pitchFamily="34" charset="0"/>
              </a:rPr>
              <a:t>a quiet and organised test room</a:t>
            </a:r>
          </a:p>
          <a:p>
            <a:r>
              <a:rPr lang="en-GB" sz="2000" dirty="0">
                <a:solidFill>
                  <a:srgbClr val="001D35"/>
                </a:solidFill>
                <a:latin typeface="Calibri" panose="020F0502020204030204" pitchFamily="34" charset="0"/>
                <a:ea typeface="Calibri" panose="020F0502020204030204" pitchFamily="34" charset="0"/>
              </a:rPr>
              <a:t>To minimise excessive noise distraction over the normal background sounds of a working school</a:t>
            </a:r>
          </a:p>
          <a:p>
            <a:r>
              <a:rPr lang="en-GB" sz="2000" dirty="0">
                <a:solidFill>
                  <a:srgbClr val="001D35"/>
                </a:solidFill>
                <a:effectLst/>
                <a:latin typeface="Calibri" panose="020F0502020204030204" pitchFamily="34" charset="0"/>
                <a:ea typeface="Calibri" panose="020F0502020204030204" pitchFamily="34" charset="0"/>
              </a:rPr>
              <a:t>Invigilators will ensure the papers are kept secure before and after the test and that the test is completed in an organised and timely manner</a:t>
            </a:r>
          </a:p>
          <a:p>
            <a:r>
              <a:rPr lang="en-GB" sz="2000" dirty="0">
                <a:solidFill>
                  <a:srgbClr val="001D35"/>
                </a:solidFill>
                <a:effectLst/>
                <a:latin typeface="Calibri" panose="020F0502020204030204" pitchFamily="34" charset="0"/>
                <a:ea typeface="Calibri" panose="020F0502020204030204" pitchFamily="34" charset="0"/>
              </a:rPr>
              <a:t>Children sitting the test are provided with clear instructions and materials to do the test and are reminded about the importance of behaving in an appropriate manner in the test room</a:t>
            </a:r>
          </a:p>
          <a:p>
            <a:r>
              <a:rPr lang="en-GB" sz="2000" dirty="0">
                <a:solidFill>
                  <a:srgbClr val="001D35"/>
                </a:solidFill>
                <a:effectLst/>
                <a:latin typeface="Calibri" panose="020F0502020204030204" pitchFamily="34" charset="0"/>
                <a:ea typeface="Calibri" panose="020F0502020204030204" pitchFamily="34" charset="0"/>
              </a:rPr>
              <a:t>Children are </a:t>
            </a:r>
            <a:r>
              <a:rPr lang="en-GB" sz="2000" dirty="0">
                <a:solidFill>
                  <a:srgbClr val="000000"/>
                </a:solidFill>
                <a:effectLst/>
                <a:latin typeface="Calibri" panose="020F0502020204030204" pitchFamily="34" charset="0"/>
                <a:ea typeface="Calibri" panose="020F0502020204030204" pitchFamily="34" charset="0"/>
              </a:rPr>
              <a:t>a given a short break between the two test papers</a:t>
            </a:r>
            <a:endParaRPr lang="en-GB" sz="2000" dirty="0"/>
          </a:p>
        </p:txBody>
      </p:sp>
    </p:spTree>
    <p:extLst>
      <p:ext uri="{BB962C8B-B14F-4D97-AF65-F5344CB8AC3E}">
        <p14:creationId xmlns:p14="http://schemas.microsoft.com/office/powerpoint/2010/main" val="410181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fontScale="92500"/>
          </a:bodyPr>
          <a:lstStyle/>
          <a:p>
            <a:r>
              <a:rPr lang="en-GB" altLang="en-US" dirty="0"/>
              <a:t>If a child is ill on either practice or Transfer Test day, they can sit the test papers on a later date</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0D6A-F908-BCE0-139B-A28BCBC59BF6}"/>
              </a:ext>
            </a:extLst>
          </p:cNvPr>
          <p:cNvSpPr>
            <a:spLocks noGrp="1"/>
          </p:cNvSpPr>
          <p:nvPr>
            <p:ph type="title"/>
          </p:nvPr>
        </p:nvSpPr>
        <p:spPr/>
        <p:txBody>
          <a:bodyPr/>
          <a:lstStyle/>
          <a:p>
            <a:r>
              <a:rPr lang="en-GB" dirty="0"/>
              <a:t>Headteacher’s recommendations</a:t>
            </a:r>
          </a:p>
        </p:txBody>
      </p:sp>
      <p:sp>
        <p:nvSpPr>
          <p:cNvPr id="3" name="Content Placeholder 2">
            <a:extLst>
              <a:ext uri="{FF2B5EF4-FFF2-40B4-BE49-F238E27FC236}">
                <a16:creationId xmlns:a16="http://schemas.microsoft.com/office/drawing/2014/main" id="{C206A414-F71D-344A-3056-2CD599F4818A}"/>
              </a:ext>
            </a:extLst>
          </p:cNvPr>
          <p:cNvSpPr>
            <a:spLocks noGrp="1"/>
          </p:cNvSpPr>
          <p:nvPr>
            <p:ph idx="1"/>
          </p:nvPr>
        </p:nvSpPr>
        <p:spPr>
          <a:xfrm>
            <a:off x="628650" y="1550020"/>
            <a:ext cx="7886700" cy="4626943"/>
          </a:xfrm>
        </p:spPr>
        <p:txBody>
          <a:bodyPr>
            <a:normAutofit lnSpcReduction="10000"/>
          </a:bodyPr>
          <a:lstStyle/>
          <a:p>
            <a:r>
              <a:rPr lang="en-GB" dirty="0"/>
              <a:t>LA and Partner school headteachers are asked to provide grammar school recommendation scores for children </a:t>
            </a:r>
          </a:p>
          <a:p>
            <a:r>
              <a:rPr lang="en-GB" dirty="0"/>
              <a:t>They are asked to link their recommendations back to the Key stage monitoring all schools undertake</a:t>
            </a:r>
          </a:p>
          <a:p>
            <a:r>
              <a:rPr lang="en-GB" dirty="0"/>
              <a:t>Recommendations are provided before results are available</a:t>
            </a:r>
          </a:p>
          <a:p>
            <a:r>
              <a:rPr lang="en-GB" dirty="0"/>
              <a:t>Each child has two scores – a recommendation and an attitude to work score ( e.g. 2:1)  </a:t>
            </a:r>
          </a:p>
          <a:p>
            <a:r>
              <a:rPr lang="en-GB" dirty="0"/>
              <a:t>The recommendations are only needed/used if a child is put forward for a Selection Review</a:t>
            </a:r>
          </a:p>
        </p:txBody>
      </p:sp>
    </p:spTree>
    <p:extLst>
      <p:ext uri="{BB962C8B-B14F-4D97-AF65-F5344CB8AC3E}">
        <p14:creationId xmlns:p14="http://schemas.microsoft.com/office/powerpoint/2010/main" val="3992034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BB368-4355-A882-8642-7D3EBE09E85F}"/>
              </a:ext>
            </a:extLst>
          </p:cNvPr>
          <p:cNvSpPr>
            <a:spLocks noGrp="1"/>
          </p:cNvSpPr>
          <p:nvPr>
            <p:ph type="title"/>
          </p:nvPr>
        </p:nvSpPr>
        <p:spPr/>
        <p:txBody>
          <a:bodyPr/>
          <a:lstStyle/>
          <a:p>
            <a:r>
              <a:rPr lang="en-GB" dirty="0"/>
              <a:t>Headteacher’s recommendations</a:t>
            </a:r>
          </a:p>
        </p:txBody>
      </p:sp>
      <p:graphicFrame>
        <p:nvGraphicFramePr>
          <p:cNvPr id="4" name="Content Placeholder 3">
            <a:extLst>
              <a:ext uri="{FF2B5EF4-FFF2-40B4-BE49-F238E27FC236}">
                <a16:creationId xmlns:a16="http://schemas.microsoft.com/office/drawing/2014/main" id="{18F1C3B0-7526-22FC-014E-37858DBAF04A}"/>
              </a:ext>
            </a:extLst>
          </p:cNvPr>
          <p:cNvGraphicFramePr>
            <a:graphicFrameLocks noGrp="1"/>
          </p:cNvGraphicFramePr>
          <p:nvPr>
            <p:ph idx="1"/>
            <p:extLst>
              <p:ext uri="{D42A27DB-BD31-4B8C-83A1-F6EECF244321}">
                <p14:modId xmlns:p14="http://schemas.microsoft.com/office/powerpoint/2010/main" val="654930533"/>
              </p:ext>
            </p:extLst>
          </p:nvPr>
        </p:nvGraphicFramePr>
        <p:xfrm>
          <a:off x="1271239" y="1806498"/>
          <a:ext cx="6627712" cy="1936750"/>
        </p:xfrm>
        <a:graphic>
          <a:graphicData uri="http://schemas.openxmlformats.org/drawingml/2006/table">
            <a:tbl>
              <a:tblPr firstRow="1" firstCol="1" bandRow="1">
                <a:tableStyleId>{5C22544A-7EE6-4342-B048-85BDC9FD1C3A}</a:tableStyleId>
              </a:tblPr>
              <a:tblGrid>
                <a:gridCol w="479502">
                  <a:extLst>
                    <a:ext uri="{9D8B030D-6E8A-4147-A177-3AD203B41FA5}">
                      <a16:colId xmlns:a16="http://schemas.microsoft.com/office/drawing/2014/main" val="3179934613"/>
                    </a:ext>
                  </a:extLst>
                </a:gridCol>
                <a:gridCol w="6148210">
                  <a:extLst>
                    <a:ext uri="{9D8B030D-6E8A-4147-A177-3AD203B41FA5}">
                      <a16:colId xmlns:a16="http://schemas.microsoft.com/office/drawing/2014/main" val="1949140440"/>
                    </a:ext>
                  </a:extLst>
                </a:gridCol>
              </a:tblGrid>
              <a:tr h="387350">
                <a:tc>
                  <a:txBody>
                    <a:bodyPr/>
                    <a:lstStyle/>
                    <a:p>
                      <a:pPr fontAlgn="base">
                        <a:buNone/>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 Headteacher’s Recommendation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75000"/>
                      </a:schemeClr>
                    </a:solidFill>
                  </a:tcPr>
                </a:tc>
                <a:extLst>
                  <a:ext uri="{0D108BD9-81ED-4DB2-BD59-A6C34878D82A}">
                    <a16:rowId xmlns:a16="http://schemas.microsoft.com/office/drawing/2014/main" val="1471139234"/>
                  </a:ext>
                </a:extLst>
              </a:tr>
              <a:tr h="387350">
                <a:tc>
                  <a:txBody>
                    <a:bodyPr/>
                    <a:lstStyle/>
                    <a:p>
                      <a:pPr fontAlgn="base">
                        <a:buNone/>
                      </a:pPr>
                      <a:r>
                        <a:rPr lang="en-GB" sz="2000">
                          <a:effectLst/>
                        </a:rPr>
                        <a:t>1 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Exceptionally able so very highly recommended.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85169872"/>
                  </a:ext>
                </a:extLst>
              </a:tr>
              <a:tr h="387350">
                <a:tc>
                  <a:txBody>
                    <a:bodyPr/>
                    <a:lstStyle/>
                    <a:p>
                      <a:pPr fontAlgn="base">
                        <a:buNone/>
                      </a:pPr>
                      <a:r>
                        <a:rPr lang="en-GB" sz="2000">
                          <a:effectLst/>
                        </a:rPr>
                        <a:t>2 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Very able so recommended without any reservation.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09201270"/>
                  </a:ext>
                </a:extLst>
              </a:tr>
              <a:tr h="387350">
                <a:tc>
                  <a:txBody>
                    <a:bodyPr/>
                    <a:lstStyle/>
                    <a:p>
                      <a:pPr fontAlgn="base">
                        <a:buNone/>
                      </a:pPr>
                      <a:r>
                        <a:rPr lang="en-GB" sz="2000">
                          <a:effectLst/>
                        </a:rPr>
                        <a:t>3 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Recommended with reservation.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65620338"/>
                  </a:ext>
                </a:extLst>
              </a:tr>
              <a:tr h="387350">
                <a:tc>
                  <a:txBody>
                    <a:bodyPr/>
                    <a:lstStyle/>
                    <a:p>
                      <a:pPr fontAlgn="base">
                        <a:buNone/>
                      </a:pPr>
                      <a:r>
                        <a:rPr lang="en-GB" sz="2000">
                          <a:effectLst/>
                        </a:rPr>
                        <a:t>4 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Not recommended for grammar school.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04529188"/>
                  </a:ext>
                </a:extLst>
              </a:tr>
            </a:tbl>
          </a:graphicData>
        </a:graphic>
      </p:graphicFrame>
      <p:graphicFrame>
        <p:nvGraphicFramePr>
          <p:cNvPr id="5" name="Table 4">
            <a:extLst>
              <a:ext uri="{FF2B5EF4-FFF2-40B4-BE49-F238E27FC236}">
                <a16:creationId xmlns:a16="http://schemas.microsoft.com/office/drawing/2014/main" id="{D832359C-B7EE-52A6-2F8B-7C3ACEA54263}"/>
              </a:ext>
            </a:extLst>
          </p:cNvPr>
          <p:cNvGraphicFramePr>
            <a:graphicFrameLocks noGrp="1"/>
          </p:cNvGraphicFramePr>
          <p:nvPr>
            <p:extLst>
              <p:ext uri="{D42A27DB-BD31-4B8C-83A1-F6EECF244321}">
                <p14:modId xmlns:p14="http://schemas.microsoft.com/office/powerpoint/2010/main" val="298804361"/>
              </p:ext>
            </p:extLst>
          </p:nvPr>
        </p:nvGraphicFramePr>
        <p:xfrm>
          <a:off x="1271239" y="3743248"/>
          <a:ext cx="6627712" cy="2345318"/>
        </p:xfrm>
        <a:graphic>
          <a:graphicData uri="http://schemas.openxmlformats.org/drawingml/2006/table">
            <a:tbl>
              <a:tblPr firstRow="1" firstCol="1" bandRow="1">
                <a:tableStyleId>{5C22544A-7EE6-4342-B048-85BDC9FD1C3A}</a:tableStyleId>
              </a:tblPr>
              <a:tblGrid>
                <a:gridCol w="468351">
                  <a:extLst>
                    <a:ext uri="{9D8B030D-6E8A-4147-A177-3AD203B41FA5}">
                      <a16:colId xmlns:a16="http://schemas.microsoft.com/office/drawing/2014/main" val="3541945253"/>
                    </a:ext>
                  </a:extLst>
                </a:gridCol>
                <a:gridCol w="6159361">
                  <a:extLst>
                    <a:ext uri="{9D8B030D-6E8A-4147-A177-3AD203B41FA5}">
                      <a16:colId xmlns:a16="http://schemas.microsoft.com/office/drawing/2014/main" val="3263420337"/>
                    </a:ext>
                  </a:extLst>
                </a:gridCol>
              </a:tblGrid>
              <a:tr h="342152">
                <a:tc>
                  <a:txBody>
                    <a:bodyPr/>
                    <a:lstStyle/>
                    <a:p>
                      <a:pPr algn="just" fontAlgn="base">
                        <a:buNone/>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 Attitude to Learning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92654422"/>
                  </a:ext>
                </a:extLst>
              </a:tr>
              <a:tr h="667722">
                <a:tc>
                  <a:txBody>
                    <a:bodyPr/>
                    <a:lstStyle/>
                    <a:p>
                      <a:pPr algn="just" fontAlgn="base">
                        <a:buNone/>
                      </a:pPr>
                      <a:r>
                        <a:rPr lang="en-GB" sz="2000" dirty="0">
                          <a:effectLst/>
                        </a:rPr>
                        <a:t>1 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Enjoys challenge and is a highly motivated independent learner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26355581"/>
                  </a:ext>
                </a:extLst>
              </a:tr>
              <a:tr h="333861">
                <a:tc>
                  <a:txBody>
                    <a:bodyPr/>
                    <a:lstStyle/>
                    <a:p>
                      <a:pPr algn="just" fontAlgn="base">
                        <a:buNone/>
                      </a:pPr>
                      <a:r>
                        <a:rPr lang="en-GB" sz="2000" dirty="0">
                          <a:effectLst/>
                        </a:rPr>
                        <a:t>2 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Consistently hardworking and reliable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80014796"/>
                  </a:ext>
                </a:extLst>
              </a:tr>
              <a:tr h="333861">
                <a:tc>
                  <a:txBody>
                    <a:bodyPr/>
                    <a:lstStyle/>
                    <a:p>
                      <a:pPr algn="just" fontAlgn="base">
                        <a:buNone/>
                      </a:pPr>
                      <a:r>
                        <a:rPr lang="en-GB" sz="2000" dirty="0">
                          <a:effectLst/>
                        </a:rPr>
                        <a:t>3 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Output varies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44950967"/>
                  </a:ext>
                </a:extLst>
              </a:tr>
              <a:tr h="667722">
                <a:tc>
                  <a:txBody>
                    <a:bodyPr/>
                    <a:lstStyle/>
                    <a:p>
                      <a:pPr algn="just" fontAlgn="base">
                        <a:buNone/>
                      </a:pPr>
                      <a:r>
                        <a:rPr lang="en-GB" sz="2000" dirty="0">
                          <a:effectLst/>
                        </a:rPr>
                        <a:t>4 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Lacks self-organisation, requires support (this is not a recommendation)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62028534"/>
                  </a:ext>
                </a:extLst>
              </a:tr>
            </a:tbl>
          </a:graphicData>
        </a:graphic>
      </p:graphicFrame>
    </p:spTree>
    <p:extLst>
      <p:ext uri="{BB962C8B-B14F-4D97-AF65-F5344CB8AC3E}">
        <p14:creationId xmlns:p14="http://schemas.microsoft.com/office/powerpoint/2010/main" val="375932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for a secondary school place</a:t>
            </a:r>
            <a:endParaRPr lang="en-GB" dirty="0"/>
          </a:p>
        </p:txBody>
      </p:sp>
      <p:sp>
        <p:nvSpPr>
          <p:cNvPr id="3" name="Content Placeholder 2"/>
          <p:cNvSpPr>
            <a:spLocks noGrp="1"/>
          </p:cNvSpPr>
          <p:nvPr>
            <p:ph idx="1"/>
          </p:nvPr>
        </p:nvSpPr>
        <p:spPr>
          <a:xfrm>
            <a:off x="628650" y="2710149"/>
            <a:ext cx="7886700" cy="3466814"/>
          </a:xfrm>
        </p:spPr>
        <p:txBody>
          <a:bodyPr/>
          <a:lstStyle/>
          <a:p>
            <a:pPr marL="0" indent="0">
              <a:buNone/>
            </a:pPr>
            <a:r>
              <a:rPr lang="en-GB" altLang="en-US" sz="3600"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6"/>
            <a:ext cx="7886700" cy="932333"/>
          </a:xfrm>
        </p:spPr>
        <p:txBody>
          <a:bodyPr/>
          <a:lstStyle/>
          <a:p>
            <a:r>
              <a:rPr lang="en-GB" altLang="en-US" dirty="0"/>
              <a:t>Access arrangements</a:t>
            </a:r>
            <a:endParaRPr lang="en-GB" dirty="0"/>
          </a:p>
        </p:txBody>
      </p:sp>
      <p:sp>
        <p:nvSpPr>
          <p:cNvPr id="6" name="Content Placeholder 5"/>
          <p:cNvSpPr>
            <a:spLocks noGrp="1"/>
          </p:cNvSpPr>
          <p:nvPr>
            <p:ph idx="1"/>
          </p:nvPr>
        </p:nvSpPr>
        <p:spPr>
          <a:xfrm>
            <a:off x="628650" y="1297458"/>
            <a:ext cx="7886700" cy="5066271"/>
          </a:xfrm>
        </p:spPr>
        <p:txBody>
          <a:bodyPr>
            <a:normAutofit fontScale="85000" lnSpcReduction="10000"/>
          </a:bodyPr>
          <a:lstStyle/>
          <a:p>
            <a:pPr marL="0" indent="0" rtl="0" fontAlgn="base">
              <a:lnSpc>
                <a:spcPct val="100000"/>
              </a:lnSpc>
              <a:spcBef>
                <a:spcPts val="0"/>
              </a:spcBef>
              <a:buFont typeface="Arial" panose="020B0604020202020204" pitchFamily="34" charset="0"/>
              <a:buChar char="•"/>
            </a:pPr>
            <a:r>
              <a:rPr lang="en-GB" sz="3200" b="0" i="0" dirty="0">
                <a:solidFill>
                  <a:srgbClr val="000000"/>
                </a:solidFill>
                <a:effectLst/>
              </a:rPr>
              <a:t>Access arrangements are adjustments designed to support children with particular needs so that they can access the Secondary Transfer Test. </a:t>
            </a:r>
          </a:p>
          <a:p>
            <a:pPr marL="0" indent="0" rtl="0" fontAlgn="base">
              <a:lnSpc>
                <a:spcPct val="100000"/>
              </a:lnSpc>
              <a:spcBef>
                <a:spcPts val="0"/>
              </a:spcBef>
              <a:buFont typeface="Arial" panose="020B0604020202020204" pitchFamily="34" charset="0"/>
              <a:buChar char="•"/>
            </a:pPr>
            <a:r>
              <a:rPr lang="en-GB" sz="3200" b="0" i="0" dirty="0">
                <a:solidFill>
                  <a:srgbClr val="000000"/>
                </a:solidFill>
                <a:effectLst/>
              </a:rPr>
              <a:t>Access arrangements must not advantage the child and should be based on what normally happens in class at school. </a:t>
            </a:r>
          </a:p>
          <a:p>
            <a:pPr marL="0" indent="0" rtl="0" fontAlgn="base">
              <a:lnSpc>
                <a:spcPct val="100000"/>
              </a:lnSpc>
              <a:spcBef>
                <a:spcPts val="0"/>
              </a:spcBef>
              <a:buFont typeface="Arial" panose="020B0604020202020204" pitchFamily="34" charset="0"/>
              <a:buChar char="•"/>
            </a:pPr>
            <a:r>
              <a:rPr lang="en-GB" sz="3200" b="0" i="0" dirty="0">
                <a:solidFill>
                  <a:srgbClr val="000000"/>
                </a:solidFill>
                <a:effectLst/>
              </a:rPr>
              <a:t>Headteachers will apply for access arrangements for children whose parents want them to sit the test but whose consistent and normal working practices in class are adjusted to support their needs.  </a:t>
            </a:r>
          </a:p>
          <a:p>
            <a:pPr marL="0" indent="0" rtl="0" fontAlgn="base">
              <a:lnSpc>
                <a:spcPct val="100000"/>
              </a:lnSpc>
              <a:spcBef>
                <a:spcPts val="0"/>
              </a:spcBef>
              <a:spcAft>
                <a:spcPts val="800"/>
              </a:spcAft>
              <a:buNone/>
            </a:pPr>
            <a:r>
              <a:rPr lang="en-GB" sz="3200" b="0" i="0" dirty="0">
                <a:solidFill>
                  <a:srgbClr val="000000"/>
                </a:solidFill>
                <a:effectLst/>
              </a:rPr>
              <a:t>• Applications for access arrangements are reviewed by a panel of experts in SEND and primary teaching and an educational psychologist.  </a:t>
            </a:r>
            <a:endParaRPr lang="en-GB" sz="3200" dirty="0"/>
          </a:p>
        </p:txBody>
      </p:sp>
    </p:spTree>
    <p:extLst>
      <p:ext uri="{BB962C8B-B14F-4D97-AF65-F5344CB8AC3E}">
        <p14:creationId xmlns:p14="http://schemas.microsoft.com/office/powerpoint/2010/main" val="3486146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94E9-A72C-76B7-D00C-AA55940AAC27}"/>
              </a:ext>
            </a:extLst>
          </p:cNvPr>
          <p:cNvSpPr>
            <a:spLocks noGrp="1"/>
          </p:cNvSpPr>
          <p:nvPr>
            <p:ph type="title"/>
          </p:nvPr>
        </p:nvSpPr>
        <p:spPr/>
        <p:txBody>
          <a:bodyPr>
            <a:normAutofit/>
          </a:bodyPr>
          <a:lstStyle/>
          <a:p>
            <a:r>
              <a:rPr lang="en-GB" dirty="0"/>
              <a:t>What access arrangements are available? </a:t>
            </a:r>
          </a:p>
        </p:txBody>
      </p:sp>
      <p:sp>
        <p:nvSpPr>
          <p:cNvPr id="3" name="Content Placeholder 2">
            <a:extLst>
              <a:ext uri="{FF2B5EF4-FFF2-40B4-BE49-F238E27FC236}">
                <a16:creationId xmlns:a16="http://schemas.microsoft.com/office/drawing/2014/main" id="{122FA7D8-D5CC-372D-EBA8-AB91DDC44D82}"/>
              </a:ext>
            </a:extLst>
          </p:cNvPr>
          <p:cNvSpPr>
            <a:spLocks noGrp="1"/>
          </p:cNvSpPr>
          <p:nvPr>
            <p:ph idx="1"/>
          </p:nvPr>
        </p:nvSpPr>
        <p:spPr>
          <a:xfrm>
            <a:off x="628650" y="1690690"/>
            <a:ext cx="7886700" cy="4577908"/>
          </a:xfrm>
        </p:spPr>
        <p:txBody>
          <a:bodyPr>
            <a:noAutofit/>
          </a:bodyPr>
          <a:lstStyle/>
          <a:p>
            <a:pPr marL="0" indent="0">
              <a:buNone/>
            </a:pPr>
            <a:r>
              <a:rPr lang="en-GB" sz="2400" dirty="0"/>
              <a:t>Access arrangements fall into three categories: </a:t>
            </a:r>
          </a:p>
          <a:p>
            <a:pPr marL="457200" indent="-457200">
              <a:buFont typeface="+mj-lt"/>
              <a:buAutoNum type="arabicPeriod"/>
            </a:pPr>
            <a:r>
              <a:rPr lang="en-GB" sz="2400" dirty="0"/>
              <a:t>Changes to the way the test is administered, e.g. extra time, separate invigilation, rest breaks during the test </a:t>
            </a:r>
          </a:p>
          <a:p>
            <a:pPr marL="457200" indent="-457200">
              <a:buFont typeface="+mj-lt"/>
              <a:buAutoNum type="arabicPeriod"/>
            </a:pPr>
            <a:r>
              <a:rPr lang="en-GB" sz="2400" dirty="0"/>
              <a:t>Changes to a physical feature, e.g. enlarged question booklet </a:t>
            </a:r>
          </a:p>
          <a:p>
            <a:pPr marL="457200" indent="-457200">
              <a:buFont typeface="+mj-lt"/>
              <a:buAutoNum type="arabicPeriod"/>
            </a:pPr>
            <a:r>
              <a:rPr lang="en-GB" sz="2400" dirty="0"/>
              <a:t>Using extra aids or services, e.g. prompter, coloured overlays </a:t>
            </a:r>
          </a:p>
          <a:p>
            <a:pPr marL="0" indent="0">
              <a:buNone/>
            </a:pPr>
            <a:r>
              <a:rPr lang="en-GB" sz="2400" dirty="0"/>
              <a:t>Adjustments requested should reflect what is normal practice in class.</a:t>
            </a:r>
          </a:p>
        </p:txBody>
      </p:sp>
    </p:spTree>
    <p:extLst>
      <p:ext uri="{BB962C8B-B14F-4D97-AF65-F5344CB8AC3E}">
        <p14:creationId xmlns:p14="http://schemas.microsoft.com/office/powerpoint/2010/main" val="2011273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5933F-C43E-CF23-FFE8-AFF8EAAD3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7B5FD1-162D-59D0-05FD-3E8FC061249E}"/>
              </a:ext>
            </a:extLst>
          </p:cNvPr>
          <p:cNvSpPr>
            <a:spLocks noGrp="1"/>
          </p:cNvSpPr>
          <p:nvPr>
            <p:ph type="title"/>
          </p:nvPr>
        </p:nvSpPr>
        <p:spPr/>
        <p:txBody>
          <a:bodyPr>
            <a:normAutofit/>
          </a:bodyPr>
          <a:lstStyle/>
          <a:p>
            <a:r>
              <a:rPr lang="en-GB" dirty="0"/>
              <a:t>What access arrangements may be agreed? </a:t>
            </a:r>
          </a:p>
        </p:txBody>
      </p:sp>
      <p:sp>
        <p:nvSpPr>
          <p:cNvPr id="3" name="Content Placeholder 2">
            <a:extLst>
              <a:ext uri="{FF2B5EF4-FFF2-40B4-BE49-F238E27FC236}">
                <a16:creationId xmlns:a16="http://schemas.microsoft.com/office/drawing/2014/main" id="{ECE14CCA-B265-D529-104F-F1CAF7738E65}"/>
              </a:ext>
            </a:extLst>
          </p:cNvPr>
          <p:cNvSpPr>
            <a:spLocks noGrp="1"/>
          </p:cNvSpPr>
          <p:nvPr>
            <p:ph idx="1"/>
          </p:nvPr>
        </p:nvSpPr>
        <p:spPr>
          <a:xfrm>
            <a:off x="628650" y="1690690"/>
            <a:ext cx="7886700" cy="4577908"/>
          </a:xfrm>
        </p:spPr>
        <p:txBody>
          <a:bodyPr>
            <a:noAutofit/>
          </a:bodyPr>
          <a:lstStyle/>
          <a:p>
            <a:r>
              <a:rPr lang="en-GB" sz="2400" dirty="0"/>
              <a:t>The panel will expect that the adjustments being requested are already the normal working practice in class for your child, e.g. rest breaks, additional time, enlarged test papers. </a:t>
            </a:r>
          </a:p>
          <a:p>
            <a:r>
              <a:rPr lang="en-GB" sz="2400" dirty="0"/>
              <a:t>Some agreed adjustments may be different to what has been requested. E.g. a child may be given 25% extra time for tests in school which require written answers. The STT has multiple-choice questions so 10% extra time may be considered more appropriate by the Panel. </a:t>
            </a:r>
          </a:p>
          <a:p>
            <a:r>
              <a:rPr lang="en-GB" sz="2400" dirty="0"/>
              <a:t>Some agreed adjustments may mean that your child needs to be tested separately from the rest of the class, and (depending on school staff resources) they may need to be tested at a different time or on a later date. </a:t>
            </a:r>
          </a:p>
        </p:txBody>
      </p:sp>
    </p:spTree>
    <p:extLst>
      <p:ext uri="{BB962C8B-B14F-4D97-AF65-F5344CB8AC3E}">
        <p14:creationId xmlns:p14="http://schemas.microsoft.com/office/powerpoint/2010/main" val="1759746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- 10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your child attends a Buckinghamshire state school and takes the test, we will write to you in the summer term, send you a code and the location on our website for you to complete a short form to provide your email address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emailed to parents on 10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- 10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13 October (the next working day) </a:t>
            </a:r>
            <a:r>
              <a:rPr lang="en-GB" sz="3000" dirty="0">
                <a:solidFill>
                  <a:srgbClr val="9FC63B"/>
                </a:solidFill>
              </a:rPr>
              <a:t>OR</a:t>
            </a:r>
          </a:p>
          <a:p>
            <a:r>
              <a:rPr lang="en-GB" sz="3000" dirty="0"/>
              <a:t>You can collect a printed copy of the email from the school from the school office on Monday 13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- 10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address you used to register </a:t>
            </a:r>
            <a:r>
              <a:rPr lang="en-GB" b="1" dirty="0"/>
              <a:t>to sit</a:t>
            </a:r>
            <a:r>
              <a:rPr lang="en-GB" sz="2800" b="1" dirty="0"/>
              <a:t> the test on 10 October</a:t>
            </a:r>
          </a:p>
          <a:p>
            <a:endParaRPr lang="en-GB" dirty="0"/>
          </a:p>
          <a:p>
            <a:pPr marL="0" indent="0">
              <a:buNone/>
            </a:pPr>
            <a:r>
              <a:rPr lang="en-GB" sz="2800" b="1" dirty="0"/>
              <a:t>All candidates: </a:t>
            </a:r>
          </a:p>
          <a:p>
            <a:pPr>
              <a:defRPr/>
            </a:pPr>
            <a:r>
              <a:rPr lang="en-GB" sz="2800" dirty="0"/>
              <a:t>Contents are confidential to parent and child</a:t>
            </a:r>
          </a:p>
          <a:p>
            <a:pPr>
              <a:defRPr/>
            </a:pPr>
            <a:r>
              <a:rPr lang="en-GB" altLang="en-US" sz="2800" dirty="0"/>
              <a:t>37% of children scored 121 or more in the 2025 entry test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a:bodyPr>
          <a:lstStyle/>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All grammar schools give priority or reserve places for children eligible for the Pupil Premium grant who have not qualified in the Secondary Transfer Test.</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The number of places is 6 or more per school.</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Eligible test scores vary, but all consider scores of 115-120 and some consider lower scores .</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If your child is eligible for Pupil Premium, you will need to provide evidence of eligibility when you apply for a place.</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You need to check the details required in the admission policy for any grammar school you are interested in.</a:t>
            </a:r>
          </a:p>
          <a:p>
            <a:pPr>
              <a:buSzPct val="100000"/>
              <a:tabLst>
                <a:tab pos="457200" algn="l"/>
              </a:tabLst>
            </a:pPr>
            <a:r>
              <a:rPr lang="en-GB" sz="2000" kern="100" dirty="0">
                <a:effectLst/>
                <a:ea typeface="Calibri" panose="020F0502020204030204" pitchFamily="34" charset="0"/>
                <a:cs typeface="Calibri" panose="020F0502020204030204" pitchFamily="34" charset="0"/>
              </a:rPr>
              <a:t>Parents need to write </a:t>
            </a:r>
            <a:r>
              <a:rPr lang="en-GB" sz="2000" b="1" kern="100" dirty="0">
                <a:effectLst/>
                <a:ea typeface="Calibri" panose="020F0502020204030204" pitchFamily="34" charset="0"/>
                <a:cs typeface="Calibri" panose="020F0502020204030204" pitchFamily="34" charset="0"/>
              </a:rPr>
              <a:t>to the grammar school</a:t>
            </a:r>
            <a:r>
              <a:rPr lang="en-GB" sz="2000" kern="100" dirty="0">
                <a:effectLst/>
                <a:ea typeface="Calibri" panose="020F0502020204030204" pitchFamily="34" charset="0"/>
                <a:cs typeface="Calibri" panose="020F0502020204030204" pitchFamily="34" charset="0"/>
              </a:rPr>
              <a:t>(s) providing evidence of their child’s </a:t>
            </a:r>
            <a:r>
              <a:rPr lang="en-GB" sz="2000" kern="100" dirty="0">
                <a:ea typeface="Calibri" panose="020F0502020204030204" pitchFamily="34" charset="0"/>
                <a:cs typeface="Calibri" panose="020F0502020204030204" pitchFamily="34" charset="0"/>
              </a:rPr>
              <a:t>pupil premium status and STT score </a:t>
            </a:r>
            <a:r>
              <a:rPr lang="en-GB" sz="2000" kern="100" dirty="0">
                <a:effectLst/>
                <a:ea typeface="Calibri" panose="020F0502020204030204" pitchFamily="34" charset="0"/>
                <a:cs typeface="Calibri" panose="020F0502020204030204" pitchFamily="34" charset="0"/>
              </a:rPr>
              <a:t>by </a:t>
            </a:r>
            <a:r>
              <a:rPr lang="en-GB" sz="2000" b="1" kern="100" dirty="0">
                <a:effectLst/>
                <a:ea typeface="Calibri" panose="020F0502020204030204" pitchFamily="34" charset="0"/>
                <a:cs typeface="Calibri" panose="020F0502020204030204" pitchFamily="34" charset="0"/>
              </a:rPr>
              <a:t>31 October 2025 </a:t>
            </a:r>
            <a:r>
              <a:rPr lang="en-GB" sz="2000" kern="100" dirty="0">
                <a:effectLst/>
                <a:ea typeface="Calibri" panose="020F0502020204030204" pitchFamily="34" charset="0"/>
                <a:cs typeface="Calibri" panose="020F0502020204030204" pitchFamily="34" charset="0"/>
              </a:rPr>
              <a:t>if they want their child to be considered under these criteria</a:t>
            </a:r>
            <a:endParaRPr lang="en-GB" sz="2000"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fontScale="92500" lnSpcReduction="10000"/>
          </a:bodyPr>
          <a:lstStyle/>
          <a:p>
            <a:pPr>
              <a:defRPr/>
            </a:pPr>
            <a:r>
              <a:rPr lang="en-GB" altLang="en-US" dirty="0"/>
              <a:t>If your child has not qualified and you think a grammar school would be appropriate you can either: </a:t>
            </a:r>
          </a:p>
          <a:p>
            <a:pPr marL="457200" lvl="1" indent="0">
              <a:buNone/>
              <a:defRPr/>
            </a:pPr>
            <a:r>
              <a:rPr lang="en-GB" altLang="en-US" dirty="0"/>
              <a:t>Ask for a Selection Review </a:t>
            </a:r>
          </a:p>
          <a:p>
            <a:pPr marL="0" indent="0">
              <a:buNone/>
              <a:defRPr/>
            </a:pPr>
            <a:r>
              <a:rPr lang="en-GB" altLang="en-US" dirty="0">
                <a:solidFill>
                  <a:srgbClr val="9FC63B"/>
                </a:solidFill>
              </a:rPr>
              <a:t>OR</a:t>
            </a:r>
          </a:p>
          <a:p>
            <a:pPr marL="457200" lvl="1" indent="0">
              <a:buNone/>
              <a:defRPr/>
            </a:pPr>
            <a:r>
              <a:rPr lang="en-GB" altLang="en-US" dirty="0"/>
              <a:t>Just appeal for your preferred school(s)</a:t>
            </a:r>
          </a:p>
          <a:p>
            <a:pPr>
              <a:defRPr/>
            </a:pPr>
            <a:r>
              <a:rPr lang="en-GB" altLang="en-US" dirty="0"/>
              <a:t>The Selection Review Panel can decide if a child is qualified, and that qualification counts for any preference grammar school so all your preferences  will be considered when the allocation is made </a:t>
            </a:r>
          </a:p>
          <a:p>
            <a:r>
              <a:rPr lang="en-GB" altLang="en-US" sz="2800" dirty="0"/>
              <a:t>If a child is qualified at appeal, the qualification is for the particular school only </a:t>
            </a:r>
          </a:p>
        </p:txBody>
      </p:sp>
    </p:spTree>
    <p:extLst>
      <p:ext uri="{BB962C8B-B14F-4D97-AF65-F5344CB8AC3E}">
        <p14:creationId xmlns:p14="http://schemas.microsoft.com/office/powerpoint/2010/main" val="313693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is included in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36.4% of the review cases qualified for grammar school in 2025 entry</a:t>
            </a:r>
          </a:p>
          <a:p>
            <a:endParaRPr lang="en-GB" dirty="0"/>
          </a:p>
        </p:txBody>
      </p:sp>
    </p:spTree>
    <p:extLst>
      <p:ext uri="{BB962C8B-B14F-4D97-AF65-F5344CB8AC3E}">
        <p14:creationId xmlns:p14="http://schemas.microsoft.com/office/powerpoint/2010/main" val="1644664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Published Admission Number (PAN)</a:t>
            </a:r>
          </a:p>
          <a:p>
            <a:endParaRPr lang="en-GB" dirty="0"/>
          </a:p>
        </p:txBody>
      </p:sp>
    </p:spTree>
    <p:extLst>
      <p:ext uri="{BB962C8B-B14F-4D97-AF65-F5344CB8AC3E}">
        <p14:creationId xmlns:p14="http://schemas.microsoft.com/office/powerpoint/2010/main" val="941984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a:bodyPr>
          <a:lstStyle/>
          <a:p>
            <a:pPr>
              <a:defRPr/>
            </a:pPr>
            <a:r>
              <a:rPr lang="en-GB" altLang="en-US" sz="3400" dirty="0"/>
              <a:t>School websites</a:t>
            </a:r>
          </a:p>
          <a:p>
            <a:pPr>
              <a:defRPr/>
            </a:pPr>
            <a:r>
              <a:rPr lang="en-GB" altLang="en-US" sz="3400" dirty="0"/>
              <a:t>TBGS website</a:t>
            </a:r>
          </a:p>
          <a:p>
            <a:pPr marL="0" indent="0">
              <a:buNone/>
              <a:defRPr/>
            </a:pPr>
            <a:r>
              <a:rPr lang="en-GB" altLang="en-US" sz="2200" dirty="0">
                <a:solidFill>
                  <a:schemeClr val="tx1">
                    <a:lumMod val="65000"/>
                    <a:lumOff val="35000"/>
                  </a:schemeClr>
                </a:solidFill>
                <a:hlinkClick r:id="rId3"/>
              </a:rPr>
              <a:t>https://www.thebucksgrammarschools.org/</a:t>
            </a:r>
            <a:r>
              <a:rPr lang="en-GB" altLang="en-US" sz="2200" dirty="0">
                <a:solidFill>
                  <a:schemeClr val="tx1">
                    <a:lumMod val="65000"/>
                    <a:lumOff val="35000"/>
                  </a:schemeClr>
                </a:solidFill>
              </a:rPr>
              <a:t> </a:t>
            </a:r>
          </a:p>
          <a:p>
            <a:pPr>
              <a:defRPr/>
            </a:pPr>
            <a:r>
              <a:rPr lang="en-GB" altLang="en-US" sz="3400" dirty="0"/>
              <a:t>Buckinghamshire Council website</a:t>
            </a:r>
          </a:p>
          <a:p>
            <a:pPr>
              <a:buNone/>
              <a:defRPr/>
            </a:pPr>
            <a:r>
              <a:rPr lang="en-GB" altLang="en-US" sz="2200" dirty="0">
                <a:solidFill>
                  <a:schemeClr val="accent2"/>
                </a:solidFill>
                <a:hlinkClick r:id="rId4"/>
              </a:rPr>
              <a:t>https://www.buckinghamshire.gov.uk/schools-and-learning/schools-index/school-admissions/grammar-schools-and-transfer-testing-11/</a:t>
            </a:r>
            <a:r>
              <a:rPr lang="en-GB" altLang="en-US" sz="2200" dirty="0">
                <a:solidFill>
                  <a:schemeClr val="accent2"/>
                </a:solidFill>
              </a:rPr>
              <a:t> </a:t>
            </a:r>
          </a:p>
          <a:p>
            <a:pPr>
              <a:defRPr/>
            </a:pPr>
            <a:r>
              <a:rPr lang="en-GB" altLang="en-US" sz="3400" dirty="0"/>
              <a:t>School open event dates</a:t>
            </a:r>
            <a:r>
              <a:rPr lang="en-GB" altLang="en-US" sz="2900" dirty="0"/>
              <a:t> - </a:t>
            </a:r>
            <a:r>
              <a:rPr lang="en-GB" altLang="en-US" sz="2400" dirty="0"/>
              <a:t>See School Directory in ‘Find My Child a School Place’</a:t>
            </a:r>
          </a:p>
          <a:p>
            <a:pPr marL="0" indent="0">
              <a:buNone/>
              <a:defRPr/>
            </a:pPr>
            <a:r>
              <a:rPr lang="en-GB" altLang="en-US" sz="2000" dirty="0">
                <a:solidFill>
                  <a:srgbClr val="1B29AB"/>
                </a:solidFill>
                <a:hlinkClick r:id="rId5"/>
              </a:rPr>
              <a:t>https://schools.buckinghamshire.gov.uk/school-admissions/schools</a:t>
            </a:r>
            <a:r>
              <a:rPr lang="en-GB" altLang="en-US" sz="2000" dirty="0">
                <a:solidFill>
                  <a:srgbClr val="1B29AB"/>
                </a:solidFill>
              </a:rPr>
              <a:t> </a:t>
            </a:r>
          </a:p>
          <a:p>
            <a:pPr>
              <a:buNone/>
              <a:defRPr/>
            </a:pPr>
            <a:endParaRPr lang="en-GB" sz="2900" dirty="0"/>
          </a:p>
        </p:txBody>
      </p:sp>
    </p:spTree>
    <p:extLst>
      <p:ext uri="{BB962C8B-B14F-4D97-AF65-F5344CB8AC3E}">
        <p14:creationId xmlns:p14="http://schemas.microsoft.com/office/powerpoint/2010/main" val="5807187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Our website: </a:t>
            </a:r>
          </a:p>
          <a:p>
            <a:pPr marL="0" indent="0">
              <a:buFontTx/>
              <a:buNone/>
            </a:pPr>
            <a:r>
              <a:rPr lang="en-GB" altLang="en-US" sz="2400" dirty="0">
                <a:solidFill>
                  <a:srgbClr val="FF0000"/>
                </a:solidFill>
                <a:hlinkClick r:id="rId3"/>
              </a:rPr>
              <a:t>www.buckinghamshire.gov.uk/schools-and-learning/</a:t>
            </a:r>
            <a:r>
              <a:rPr lang="en-GB" altLang="en-US" sz="2400" dirty="0">
                <a:solidFill>
                  <a:srgbClr val="FF0000"/>
                </a:solidFill>
              </a:rPr>
              <a:t> </a:t>
            </a:r>
          </a:p>
          <a:p>
            <a:pPr marL="0" indent="0">
              <a:buFontTx/>
              <a:buNone/>
            </a:pPr>
            <a:endParaRPr lang="en-GB" altLang="en-US" dirty="0"/>
          </a:p>
          <a:p>
            <a:pPr marL="0" indent="0">
              <a:buFontTx/>
              <a:buNone/>
            </a:pPr>
            <a:r>
              <a:rPr lang="en-GB" altLang="en-US" dirty="0"/>
              <a:t>Fill in the ‘Contact Us’ form:</a:t>
            </a:r>
          </a:p>
          <a:p>
            <a:pPr marL="0" indent="0">
              <a:buNone/>
            </a:pPr>
            <a:r>
              <a:rPr lang="en-GB" sz="2400" u="sng" dirty="0">
                <a:hlinkClick r:id="rId4"/>
              </a:rPr>
              <a:t>www.buckinghamshire.gov.uk/admissions</a:t>
            </a:r>
            <a:endParaRPr lang="en-GB" sz="2400" dirty="0"/>
          </a:p>
        </p:txBody>
      </p:sp>
    </p:spTree>
    <p:extLst>
      <p:ext uri="{BB962C8B-B14F-4D97-AF65-F5344CB8AC3E}">
        <p14:creationId xmlns:p14="http://schemas.microsoft.com/office/powerpoint/2010/main" val="19299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to apply for a school place online</a:t>
            </a:r>
            <a:endParaRPr lang="en-GB" dirty="0"/>
          </a:p>
        </p:txBody>
      </p:sp>
      <p:graphicFrame>
        <p:nvGraphicFramePr>
          <p:cNvPr id="5" name="Content Placeholder 2">
            <a:extLst>
              <a:ext uri="{FF2B5EF4-FFF2-40B4-BE49-F238E27FC236}">
                <a16:creationId xmlns:a16="http://schemas.microsoft.com/office/drawing/2014/main" id="{BC4FD511-EC19-1BBB-1DA7-A16EB8734409}"/>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30430874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269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Applying online is easy</a:t>
            </a:r>
            <a:endParaRPr lang="en-GB" dirty="0"/>
          </a:p>
        </p:txBody>
      </p:sp>
      <p:graphicFrame>
        <p:nvGraphicFramePr>
          <p:cNvPr id="5" name="Content Placeholder 2" descr="Applying Online Flow Chart">
            <a:extLst>
              <a:ext uri="{FF2B5EF4-FFF2-40B4-BE49-F238E27FC236}">
                <a16:creationId xmlns:a16="http://schemas.microsoft.com/office/drawing/2014/main" id="{116F7AE1-0657-361C-3023-CDEBA3AEE4F6}"/>
              </a:ext>
            </a:extLst>
          </p:cNvPr>
          <p:cNvGraphicFramePr>
            <a:graphicFrameLocks noGrp="1"/>
          </p:cNvGraphicFramePr>
          <p:nvPr>
            <p:ph idx="1"/>
            <p:extLst>
              <p:ext uri="{D42A27DB-BD31-4B8C-83A1-F6EECF244321}">
                <p14:modId xmlns:p14="http://schemas.microsoft.com/office/powerpoint/2010/main" val="154914242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723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Making an application</a:t>
            </a:r>
            <a:endParaRPr lang="en-GB" dirty="0"/>
          </a:p>
        </p:txBody>
      </p:sp>
      <p:graphicFrame>
        <p:nvGraphicFramePr>
          <p:cNvPr id="5" name="Content Placeholder 2">
            <a:extLst>
              <a:ext uri="{FF2B5EF4-FFF2-40B4-BE49-F238E27FC236}">
                <a16:creationId xmlns:a16="http://schemas.microsoft.com/office/drawing/2014/main" id="{9B0632C2-AFFD-9EB9-634C-0B99EB08EB98}"/>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71677893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955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Think about…</a:t>
            </a:r>
            <a:endParaRPr lang="en-GB" dirty="0"/>
          </a:p>
        </p:txBody>
      </p:sp>
      <p:graphicFrame>
        <p:nvGraphicFramePr>
          <p:cNvPr id="5" name="Content Placeholder 2">
            <a:extLst>
              <a:ext uri="{FF2B5EF4-FFF2-40B4-BE49-F238E27FC236}">
                <a16:creationId xmlns:a16="http://schemas.microsoft.com/office/drawing/2014/main" id="{751FB377-2BBE-B27E-1CB6-075FDC72894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881126551"/>
              </p:ext>
            </p:extLst>
          </p:nvPr>
        </p:nvGraphicFramePr>
        <p:xfrm>
          <a:off x="628650" y="1527717"/>
          <a:ext cx="7886700" cy="4649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14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will your child get to school?</a:t>
            </a:r>
            <a:endParaRPr lang="en-GB" dirty="0"/>
          </a:p>
        </p:txBody>
      </p:sp>
      <p:graphicFrame>
        <p:nvGraphicFramePr>
          <p:cNvPr id="5" name="Content Placeholder 2">
            <a:extLst>
              <a:ext uri="{FF2B5EF4-FFF2-40B4-BE49-F238E27FC236}">
                <a16:creationId xmlns:a16="http://schemas.microsoft.com/office/drawing/2014/main" id="{0897EC52-0374-BCA8-3021-608E4CBE736E}"/>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274827816"/>
              </p:ext>
            </p:extLst>
          </p:nvPr>
        </p:nvGraphicFramePr>
        <p:xfrm>
          <a:off x="628650" y="1504349"/>
          <a:ext cx="7886700" cy="4587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835799"/>
      </p:ext>
    </p:extLst>
  </p:cSld>
  <p:clrMapOvr>
    <a:masterClrMapping/>
  </p:clrMapOvr>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8" ma:contentTypeDescription="Create a new document." ma:contentTypeScope="" ma:versionID="cd62089df3a43c6b1de445956cb987f0">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5ac218126e24beeb2aed8762807e76cb"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7EE4D0E-90EE-4D84-B7B6-33F86D773D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A29F91-6711-47A6-9715-DA39091BA6A6}">
  <ds:schemaRefs>
    <ds:schemaRef ds:uri="http://schemas.microsoft.com/sharepoint/v3/contenttype/forms"/>
  </ds:schemaRefs>
</ds:datastoreItem>
</file>

<file path=customXml/itemProps3.xml><?xml version="1.0" encoding="utf-8"?>
<ds:datastoreItem xmlns:ds="http://schemas.openxmlformats.org/officeDocument/2006/customXml" ds:itemID="{C82E3F0E-CD69-4F17-A046-C9E3983856F9}">
  <ds:schemaRefs>
    <ds:schemaRef ds:uri="44055f7f-7783-4588-b7ac-ce75066a88c9"/>
    <ds:schemaRef ds:uri="9ae3e877-3df2-4825-b33a-d35bc5ed89a2"/>
    <ds:schemaRef ds:uri="http://schemas.microsoft.com/office/2006/documentManagement/types"/>
    <ds:schemaRef ds:uri="http://purl.org/dc/dcmitype/"/>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4348</TotalTime>
  <Words>6243</Words>
  <Application>Microsoft Office PowerPoint</Application>
  <PresentationFormat>On-screen Show (4:3)</PresentationFormat>
  <Paragraphs>469</Paragraphs>
  <Slides>45</Slides>
  <Notes>40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Aptos</vt:lpstr>
      <vt:lpstr>Arial</vt:lpstr>
      <vt:lpstr>Calibri</vt:lpstr>
      <vt:lpstr>Calibri Light</vt:lpstr>
      <vt:lpstr>Carlito</vt:lpstr>
      <vt:lpstr>din-next-w01-light</vt:lpstr>
      <vt:lpstr>Lucida Grande</vt:lpstr>
      <vt:lpstr>Segoe UI</vt:lpstr>
      <vt:lpstr>Times New Roman</vt:lpstr>
      <vt:lpstr>Buckinghamshire Council standard template</vt:lpstr>
      <vt:lpstr>MOVING UP TO SECONDARY SCHOOL</vt:lpstr>
      <vt:lpstr>Included in this presentation</vt:lpstr>
      <vt:lpstr>Applying for a secondary school place</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2 March 2026</vt:lpstr>
      <vt:lpstr>After Offer Day</vt:lpstr>
      <vt:lpstr>About appeals</vt:lpstr>
      <vt:lpstr>Application summary</vt:lpstr>
      <vt:lpstr>The Secondary Transfer Test 2026</vt:lpstr>
      <vt:lpstr>The Secondary Transfer Test</vt:lpstr>
      <vt:lpstr>Testing timeline</vt:lpstr>
      <vt:lpstr>Testing schedule</vt:lpstr>
      <vt:lpstr>What does the Secondary Transfer  Test measure?</vt:lpstr>
      <vt:lpstr>Familiarisation booklet</vt:lpstr>
      <vt:lpstr>Coaching </vt:lpstr>
      <vt:lpstr>On the test days</vt:lpstr>
      <vt:lpstr>Test conditions </vt:lpstr>
      <vt:lpstr>Illness/absence during the test period</vt:lpstr>
      <vt:lpstr>If you think something has affected your child’s performance in the Transfer Test</vt:lpstr>
      <vt:lpstr>Do all children have to sit the Secondary Transfer Test?</vt:lpstr>
      <vt:lpstr>Headteacher’s recommendations</vt:lpstr>
      <vt:lpstr>Headteacher’s recommendations</vt:lpstr>
      <vt:lpstr>Access arrangements</vt:lpstr>
      <vt:lpstr>What access arrangements are available? </vt:lpstr>
      <vt:lpstr>What access arrangements may be agreed? </vt:lpstr>
      <vt:lpstr>Marking and standardisation</vt:lpstr>
      <vt:lpstr>Weighting</vt:lpstr>
      <vt:lpstr>Results publication - 10 October (1) </vt:lpstr>
      <vt:lpstr>Results publication - 10 October (2) </vt:lpstr>
      <vt:lpstr>Results publication - 10 October (3) </vt:lpstr>
      <vt:lpstr>Pupil Premium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K. Eales</cp:lastModifiedBy>
  <cp:revision>131</cp:revision>
  <dcterms:created xsi:type="dcterms:W3CDTF">2020-04-28T15:46:34Z</dcterms:created>
  <dcterms:modified xsi:type="dcterms:W3CDTF">2025-05-15T13:47:23Z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